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5" r:id="rId9"/>
    <p:sldId id="264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60"/>
  </p:normalViewPr>
  <p:slideViewPr>
    <p:cSldViewPr snapToGrid="0">
      <p:cViewPr varScale="1">
        <p:scale>
          <a:sx n="48" d="100"/>
          <a:sy n="48" d="100"/>
        </p:scale>
        <p:origin x="69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CD2C41A-1F60-4C00-92FB-4B733A2B424A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B568030-8259-4F57-93E1-D1A565D9BFC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494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2C41A-1F60-4C00-92FB-4B733A2B424A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8030-8259-4F57-93E1-D1A565D9BF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168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2C41A-1F60-4C00-92FB-4B733A2B424A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8030-8259-4F57-93E1-D1A565D9BFC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4652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2C41A-1F60-4C00-92FB-4B733A2B424A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8030-8259-4F57-93E1-D1A565D9BFC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1181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2C41A-1F60-4C00-92FB-4B733A2B424A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8030-8259-4F57-93E1-D1A565D9BF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131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2C41A-1F60-4C00-92FB-4B733A2B424A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8030-8259-4F57-93E1-D1A565D9BFC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079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2C41A-1F60-4C00-92FB-4B733A2B424A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8030-8259-4F57-93E1-D1A565D9BFC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353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2C41A-1F60-4C00-92FB-4B733A2B424A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8030-8259-4F57-93E1-D1A565D9BFC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5949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2C41A-1F60-4C00-92FB-4B733A2B424A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8030-8259-4F57-93E1-D1A565D9BFC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7020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2C41A-1F60-4C00-92FB-4B733A2B424A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8030-8259-4F57-93E1-D1A565D9BF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98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2C41A-1F60-4C00-92FB-4B733A2B424A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8030-8259-4F57-93E1-D1A565D9BFC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269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2C41A-1F60-4C00-92FB-4B733A2B424A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8030-8259-4F57-93E1-D1A565D9BF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732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2C41A-1F60-4C00-92FB-4B733A2B424A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8030-8259-4F57-93E1-D1A565D9BFCC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11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2C41A-1F60-4C00-92FB-4B733A2B424A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8030-8259-4F57-93E1-D1A565D9BFC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31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2C41A-1F60-4C00-92FB-4B733A2B424A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8030-8259-4F57-93E1-D1A565D9BF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859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2C41A-1F60-4C00-92FB-4B733A2B424A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8030-8259-4F57-93E1-D1A565D9BFC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4802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2C41A-1F60-4C00-92FB-4B733A2B424A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8030-8259-4F57-93E1-D1A565D9BF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368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CD2C41A-1F60-4C00-92FB-4B733A2B424A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568030-8259-4F57-93E1-D1A565D9BF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72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7929" y="318051"/>
            <a:ext cx="11469757" cy="6182139"/>
          </a:xfrm>
        </p:spPr>
        <p:txBody>
          <a:bodyPr/>
          <a:lstStyle/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Кызыл-</a:t>
            </a:r>
            <a:r>
              <a:rPr lang="ru-RU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Эник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Кудажы</a:t>
            </a:r>
            <a:endParaRPr lang="ru-RU" sz="5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Маргылдаа</a:t>
            </a: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558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6104" y="616226"/>
            <a:ext cx="10260493" cy="5259642"/>
          </a:xfrm>
        </p:spPr>
        <p:txBody>
          <a:bodyPr/>
          <a:lstStyle/>
          <a:p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Аас-сөстен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кезээ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шагда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чыда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калбас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Аңаа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-ла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киржи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берген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турарлар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бар.</a:t>
            </a:r>
          </a:p>
          <a:p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Дооразындан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Докпаңайндыр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Хажыызындан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Какпаңайндыр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497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5252" y="675861"/>
            <a:ext cx="10614991" cy="54466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Кыска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чогаадыг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Мээң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ачам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дарган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marL="0" indent="0">
              <a:buNone/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(3-4 </a:t>
            </a:r>
            <a:r>
              <a:rPr lang="ru-RU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домак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30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5009" y="556591"/>
            <a:ext cx="10081588" cy="5239764"/>
          </a:xfrm>
        </p:spPr>
        <p:txBody>
          <a:bodyPr>
            <a:normAutofit/>
          </a:bodyPr>
          <a:lstStyle/>
          <a:p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Бажыңга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онаалга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Шүлүктү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аянныг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кылдыр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номчааш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шээжилеп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алыр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43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8078" y="636105"/>
            <a:ext cx="10515600" cy="59436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Маска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81669" y="777632"/>
            <a:ext cx="689113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дарган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кижиниң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кызыдып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алганы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азы 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анаа-даа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демирин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бир-ле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хевирлиг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апаар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кылдыр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күштүг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согар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бажы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демир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сывы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ыяш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херексели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3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99" y="495771"/>
            <a:ext cx="6838121" cy="5877392"/>
          </a:xfrm>
        </p:spPr>
      </p:pic>
    </p:spTree>
    <p:extLst>
      <p:ext uri="{BB962C8B-B14F-4D97-AF65-F5344CB8AC3E}">
        <p14:creationId xmlns:p14="http://schemas.microsoft.com/office/powerpoint/2010/main" val="324541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795130"/>
            <a:ext cx="9601196" cy="5080738"/>
          </a:xfrm>
        </p:spPr>
        <p:txBody>
          <a:bodyPr>
            <a:normAutofit/>
          </a:bodyPr>
          <a:lstStyle/>
          <a:p>
            <a:r>
              <a:rPr lang="ru-RU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Дөжү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2644" y="795130"/>
            <a:ext cx="736820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демирни</a:t>
            </a:r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согарда</a:t>
            </a:r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адаанда</a:t>
            </a:r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чүүл</a:t>
            </a:r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ыйлып</a:t>
            </a:r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үрелбезин</a:t>
            </a:r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дээш</a:t>
            </a:r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кырынга</a:t>
            </a:r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салып</a:t>
            </a:r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алыр</a:t>
            </a:r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кыры</a:t>
            </a:r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дески, </a:t>
            </a:r>
            <a:r>
              <a:rPr lang="ru-RU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бүгү</a:t>
            </a:r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боду </a:t>
            </a:r>
            <a:r>
              <a:rPr lang="ru-RU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демирден</a:t>
            </a:r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бүткен</a:t>
            </a:r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херексел</a:t>
            </a:r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03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721" y="682853"/>
            <a:ext cx="7202557" cy="5394965"/>
          </a:xfrm>
        </p:spPr>
      </p:pic>
    </p:spTree>
    <p:extLst>
      <p:ext uri="{BB962C8B-B14F-4D97-AF65-F5344CB8AC3E}">
        <p14:creationId xmlns:p14="http://schemas.microsoft.com/office/powerpoint/2010/main" val="60352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9297" y="715617"/>
            <a:ext cx="9601196" cy="5080738"/>
          </a:xfrm>
        </p:spPr>
        <p:txBody>
          <a:bodyPr>
            <a:normAutofit/>
          </a:bodyPr>
          <a:lstStyle/>
          <a:p>
            <a:r>
              <a:rPr lang="ru-RU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Кыскаш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19601" y="486561"/>
            <a:ext cx="736820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демирни</a:t>
            </a:r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согарга</a:t>
            </a:r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ыңай</a:t>
            </a:r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бээр</a:t>
            </a:r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чаштавазын</a:t>
            </a:r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дээш</a:t>
            </a:r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кыза</a:t>
            </a:r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тудуп</a:t>
            </a:r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алыр</a:t>
            </a:r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херексел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08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843" y="516835"/>
            <a:ext cx="9783785" cy="5870270"/>
          </a:xfrm>
        </p:spPr>
      </p:pic>
    </p:spTree>
    <p:extLst>
      <p:ext uri="{BB962C8B-B14F-4D97-AF65-F5344CB8AC3E}">
        <p14:creationId xmlns:p14="http://schemas.microsoft.com/office/powerpoint/2010/main" val="26269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8932" y="715617"/>
            <a:ext cx="9601196" cy="5080738"/>
          </a:xfrm>
        </p:spPr>
        <p:txBody>
          <a:bodyPr>
            <a:normAutofit/>
          </a:bodyPr>
          <a:lstStyle/>
          <a:p>
            <a:pPr algn="just"/>
            <a:r>
              <a:rPr lang="ru-RU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өрүк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45565" y="718042"/>
            <a:ext cx="73682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согар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демир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эглиичел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чымчак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болзун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дээш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от-биле </a:t>
            </a:r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кызыдыр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үрдүрүп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алыр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аңгы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бир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кижи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холу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-биле </a:t>
            </a:r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базып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бээрге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хат </a:t>
            </a:r>
            <a:r>
              <a:rPr lang="ru-RU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үрүп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турар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херексел</a:t>
            </a:r>
            <a:endParaRPr lang="ru-RU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3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006" y="596347"/>
            <a:ext cx="8943988" cy="5625548"/>
          </a:xfrm>
        </p:spPr>
      </p:pic>
    </p:spTree>
    <p:extLst>
      <p:ext uri="{BB962C8B-B14F-4D97-AF65-F5344CB8AC3E}">
        <p14:creationId xmlns:p14="http://schemas.microsoft.com/office/powerpoint/2010/main" val="116545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50</TotalTime>
  <Words>131</Words>
  <Application>Microsoft Office PowerPoint</Application>
  <PresentationFormat>Широкоэкранный</PresentationFormat>
  <Paragraphs>25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Garamond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Tuva</dc:creator>
  <cp:lastModifiedBy>Tuva</cp:lastModifiedBy>
  <cp:revision>6</cp:revision>
  <dcterms:created xsi:type="dcterms:W3CDTF">2015-12-04T15:47:30Z</dcterms:created>
  <dcterms:modified xsi:type="dcterms:W3CDTF">2015-12-04T16:38:02Z</dcterms:modified>
</cp:coreProperties>
</file>