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03FDE74-6BEC-4E72-8E27-2C53E9126B09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F405C5-90DC-4030-9AEF-260DA00FE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C000"/>
                </a:solidFill>
              </a:rPr>
              <a:t>Обеспечение индивидуализации и </a:t>
            </a:r>
            <a:r>
              <a:rPr lang="ru-RU" sz="4000" dirty="0" err="1" smtClean="0">
                <a:solidFill>
                  <a:srgbClr val="FFC000"/>
                </a:solidFill>
              </a:rPr>
              <a:t>персонализации</a:t>
            </a:r>
            <a:r>
              <a:rPr lang="ru-RU" sz="4000" dirty="0" smtClean="0">
                <a:solidFill>
                  <a:srgbClr val="FFC000"/>
                </a:solidFill>
              </a:rPr>
              <a:t> в работе с педагогическими кадрами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Выполнила : </a:t>
            </a:r>
            <a:r>
              <a:rPr lang="ru-RU" sz="2000" dirty="0" err="1" smtClean="0"/>
              <a:t>Сивиринова</a:t>
            </a:r>
            <a:r>
              <a:rPr lang="ru-RU" sz="2000" dirty="0" smtClean="0"/>
              <a:t> Т.А.</a:t>
            </a:r>
          </a:p>
          <a:p>
            <a:r>
              <a:rPr lang="ru-RU" sz="2000" dirty="0" smtClean="0"/>
              <a:t>Педагог-психолог МДОУ № 126</a:t>
            </a:r>
          </a:p>
          <a:p>
            <a:r>
              <a:rPr lang="ru-RU" sz="2000" smtClean="0"/>
              <a:t>Г.Комсомольск-на-Амуре, 2014</a:t>
            </a:r>
            <a:endParaRPr lang="ru-RU" sz="2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66442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FFC000"/>
                </a:solidFill>
              </a:rPr>
              <a:t>	</a:t>
            </a:r>
            <a:r>
              <a:rPr lang="ru-RU" sz="3200" dirty="0" smtClean="0">
                <a:solidFill>
                  <a:srgbClr val="FFC000"/>
                </a:solidFill>
              </a:rPr>
              <a:t>В проблеме </a:t>
            </a:r>
            <a:r>
              <a:rPr lang="ru-RU" sz="3200" dirty="0" err="1" smtClean="0">
                <a:solidFill>
                  <a:srgbClr val="FFC000"/>
                </a:solidFill>
              </a:rPr>
              <a:t>персонализации</a:t>
            </a:r>
            <a:r>
              <a:rPr lang="ru-RU" sz="3200" dirty="0" smtClean="0">
                <a:solidFill>
                  <a:srgbClr val="FFC000"/>
                </a:solidFill>
              </a:rPr>
              <a:t> управления основополагающей является мысль о том, что любая человеческая личность, как бы ни была обременена повседневными служебными делами, вмещает в себя целый мир, исторический опыт поколений и индивидуальной социализации. Она причастна к самым высоким делам и понятиям, не зависимо от того, на какой ступени социальной лестницы находится.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000" dirty="0" smtClean="0"/>
              <a:t>Самым слабым звеном в любой системе управления оказывается человек, поэтому возникает необходимость введения в современный менеджмент самых новейших </a:t>
            </a:r>
            <a:r>
              <a:rPr lang="ru-RU" sz="3000" dirty="0" err="1" smtClean="0"/>
              <a:t>психоинформационных</a:t>
            </a:r>
            <a:r>
              <a:rPr lang="ru-RU" sz="3000" dirty="0" smtClean="0"/>
              <a:t> технологий.</a:t>
            </a:r>
          </a:p>
          <a:p>
            <a:pPr>
              <a:buNone/>
            </a:pPr>
            <a:r>
              <a:rPr lang="ru-RU" sz="3000" dirty="0" smtClean="0"/>
              <a:t>	Как подобрать людей, способных не только эффективно выполнять свои производственные функции, но и составить крепкую команду? Как избежать конфликтов и разрешить назревающие противоречия? Как обеспечить индивидуализацию и </a:t>
            </a:r>
            <a:r>
              <a:rPr lang="ru-RU" sz="3000" dirty="0" err="1" smtClean="0"/>
              <a:t>персонализацию</a:t>
            </a:r>
            <a:r>
              <a:rPr lang="ru-RU" sz="3000" dirty="0" smtClean="0"/>
              <a:t> в работе с кадрами? </a:t>
            </a:r>
            <a:endParaRPr lang="ru-RU" sz="3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C000"/>
                </a:solidFill>
              </a:rPr>
              <a:t>На эти актуальные  и многие другие вопросы может ответить молодая наука - СОЦИОНИКА (Теория Информационного Метаболизма), находящаяся на стыке психологии, социологии и информатики, посвященная изучению определенных психологических типов.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	</a:t>
            </a:r>
            <a:r>
              <a:rPr lang="ru-RU" dirty="0" err="1" smtClean="0">
                <a:solidFill>
                  <a:srgbClr val="FFC000"/>
                </a:solidFill>
              </a:rPr>
              <a:t>Соционика</a:t>
            </a:r>
            <a:r>
              <a:rPr lang="ru-RU" dirty="0" smtClean="0">
                <a:solidFill>
                  <a:srgbClr val="FFC000"/>
                </a:solidFill>
              </a:rPr>
              <a:t> базируется на типологии, предложенной швейцарским психологом К.Г. Юнгом. В 1970-х литовская исследовательница А. </a:t>
            </a:r>
            <a:r>
              <a:rPr lang="ru-RU" dirty="0" err="1" smtClean="0">
                <a:solidFill>
                  <a:srgbClr val="FFC000"/>
                </a:solidFill>
              </a:rPr>
              <a:t>Аугустинавичюте</a:t>
            </a:r>
            <a:r>
              <a:rPr lang="ru-RU" dirty="0" smtClean="0">
                <a:solidFill>
                  <a:srgbClr val="FFC000"/>
                </a:solidFill>
              </a:rPr>
              <a:t> на основе этой типологии, доработав ее, предложила описание 16 психологических типов. Это и легло в основу </a:t>
            </a:r>
            <a:r>
              <a:rPr lang="ru-RU" dirty="0" err="1" smtClean="0">
                <a:solidFill>
                  <a:srgbClr val="FFC000"/>
                </a:solidFill>
              </a:rPr>
              <a:t>соционики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800" dirty="0" smtClean="0"/>
              <a:t>По законам </a:t>
            </a:r>
            <a:r>
              <a:rPr lang="ru-RU" sz="3800" dirty="0" err="1" smtClean="0"/>
              <a:t>соционики</a:t>
            </a:r>
            <a:r>
              <a:rPr lang="ru-RU" sz="3800" dirty="0" smtClean="0"/>
              <a:t>, у каждого типа есть как бы «вторая половина» – этот тип называется «дуальным»; дуальные типы идеально дополняют друг друга, так как у каждого из них есть качество, которого нет у другого. То есть всего существуют 8 взаимодополняющих друг друга пар. Кроме того, 16 типов делятся на 4 «</a:t>
            </a:r>
            <a:r>
              <a:rPr lang="ru-RU" sz="3800" dirty="0" err="1" smtClean="0"/>
              <a:t>квадры</a:t>
            </a:r>
            <a:r>
              <a:rPr lang="ru-RU" sz="3800" dirty="0" smtClean="0"/>
              <a:t>» – четверки, по 4 типа в каждой. Типы, составляющие </a:t>
            </a:r>
            <a:r>
              <a:rPr lang="ru-RU" sz="3800" dirty="0" err="1" smtClean="0"/>
              <a:t>квадру</a:t>
            </a:r>
            <a:r>
              <a:rPr lang="ru-RU" sz="3800" dirty="0" smtClean="0"/>
              <a:t>, будут минимально конфликтовать между собой, их объединяют общие интересы, они легко понимают друг друга, так как эти формы отношений благоприятно воспринимаются человеком, другие - вызывают раздражение, действуют разрушительно на его психику и отрицательно сказываются на его здоровье. Одни формы отношений благоприятны для решения задач в спокойной обстановке, другие - в нештатных ситуациях, третьи - лучше для совместного отдыха, чем для работы в одной команде.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Дать общий анализ личности и составить на этой основе деловую характеристику человека, содержащую такие аспекты, как: сильные и слабые стороны, проблемы, что нельзя ожидать и требовать от данного человека, эффективный род деятельности; </a:t>
            </a:r>
          </a:p>
          <a:p>
            <a:pPr lvl="0"/>
            <a:r>
              <a:rPr lang="ru-RU" dirty="0" smtClean="0"/>
              <a:t>рационально строить межличностные отношения в коллективах на основе психологической совместимости; </a:t>
            </a:r>
          </a:p>
          <a:p>
            <a:pPr lvl="0"/>
            <a:r>
              <a:rPr lang="ru-RU" dirty="0" smtClean="0"/>
              <a:t>формировать работоспособные коллективы, распределяя групповые формальные и неформальные роли, опираясь на объективные законы переработки информации человеком; </a:t>
            </a:r>
          </a:p>
          <a:p>
            <a:pPr lvl="0"/>
            <a:r>
              <a:rPr lang="ru-RU" dirty="0" smtClean="0"/>
              <a:t>разрешать назревающие противоречия внутри имеющихся коллективов и предотвращать конфликты; 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Применяя </a:t>
            </a:r>
            <a:r>
              <a:rPr kumimoji="0" lang="ru-RU" sz="3200" b="1" i="0" u="none" strike="noStrike" kern="1200" cap="none" spc="0" normalizeH="0" baseline="0" noProof="0" dirty="0" err="1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соционические</a:t>
            </a:r>
            <a:r>
              <a:rPr kumimoji="0" lang="ru-RU" sz="32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методики - </a:t>
            </a:r>
            <a:r>
              <a:rPr kumimoji="0" lang="ru-RU" sz="3200" b="1" i="0" u="none" strike="noStrike" kern="1200" cap="none" spc="0" normalizeH="0" baseline="0" noProof="0" dirty="0" err="1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методики</a:t>
            </a:r>
            <a:r>
              <a:rPr kumimoji="0" lang="ru-RU" sz="32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социоанализа</a:t>
            </a:r>
            <a:r>
              <a:rPr kumimoji="0" lang="ru-RU" sz="32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руководитель  способен:</a:t>
            </a:r>
            <a:r>
              <a:rPr kumimoji="0" lang="ru-RU" sz="32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C000"/>
                </a:solidFill>
              </a:rPr>
              <a:t>Применяя </a:t>
            </a:r>
            <a:r>
              <a:rPr lang="ru-RU" sz="3200" dirty="0" err="1" smtClean="0">
                <a:solidFill>
                  <a:srgbClr val="FFC000"/>
                </a:solidFill>
              </a:rPr>
              <a:t>соционические</a:t>
            </a:r>
            <a:r>
              <a:rPr lang="ru-RU" sz="3200" dirty="0" smtClean="0">
                <a:solidFill>
                  <a:srgbClr val="FFC000"/>
                </a:solidFill>
              </a:rPr>
              <a:t> методики - </a:t>
            </a:r>
            <a:r>
              <a:rPr lang="ru-RU" sz="3200" dirty="0" err="1" smtClean="0">
                <a:solidFill>
                  <a:srgbClr val="FFC000"/>
                </a:solidFill>
              </a:rPr>
              <a:t>методики</a:t>
            </a:r>
            <a:r>
              <a:rPr lang="ru-RU" sz="3200" dirty="0" smtClean="0">
                <a:solidFill>
                  <a:srgbClr val="FFC000"/>
                </a:solidFill>
              </a:rPr>
              <a:t> </a:t>
            </a:r>
            <a:r>
              <a:rPr lang="ru-RU" sz="3200" dirty="0" err="1" smtClean="0">
                <a:solidFill>
                  <a:srgbClr val="FFC000"/>
                </a:solidFill>
              </a:rPr>
              <a:t>социоанализа</a:t>
            </a:r>
            <a:r>
              <a:rPr lang="ru-RU" sz="3200" dirty="0" smtClean="0">
                <a:solidFill>
                  <a:srgbClr val="FFC000"/>
                </a:solidFill>
              </a:rPr>
              <a:t>, руководитель  способен: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находить подход к человеку, вызывающему интерес, на основании глубинных мотивов его поведения; </a:t>
            </a:r>
          </a:p>
          <a:p>
            <a:pPr lvl="0"/>
            <a:r>
              <a:rPr lang="ru-RU" dirty="0" smtClean="0"/>
              <a:t>формировать временные мелкие специализированные рабочие группы, предназначенные для решения определенных тактических задач; </a:t>
            </a:r>
          </a:p>
          <a:p>
            <a:pPr lvl="0"/>
            <a:r>
              <a:rPr lang="ru-RU" dirty="0" smtClean="0"/>
              <a:t>оценить потенциал организации как единой </a:t>
            </a:r>
            <a:r>
              <a:rPr lang="ru-RU" dirty="0" err="1" smtClean="0"/>
              <a:t>психоинформационной</a:t>
            </a:r>
            <a:r>
              <a:rPr lang="ru-RU" dirty="0" smtClean="0"/>
              <a:t> системы и прогнозировать ее развитие, вырабатывая стратегию; </a:t>
            </a:r>
          </a:p>
          <a:p>
            <a:pPr lvl="0"/>
            <a:r>
              <a:rPr lang="ru-RU" dirty="0" smtClean="0"/>
              <a:t>правильно рассчитывать рекламную деятельность, ориентируя ее на конкретного определенного потребителя.</a:t>
            </a:r>
            <a:r>
              <a:rPr lang="ru-RU" b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FFC000"/>
                </a:solidFill>
              </a:rPr>
              <a:t>Невозможно отрицать, что руководство любой организации достигает своей цели через людей. Оказывая на своих сотрудников необходимое влияние, оно добивается от них нужного поведения и результатов труда. И если говорят</a:t>
            </a:r>
            <a:r>
              <a:rPr lang="ru-RU" baseline="30000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о хорошей или плохой работе образовательного учреждения, то имеют в виду не неодушевленную организацию, а конкретных людей. Игнорирование же в управлении человеческой индивидуальности не может привести организацию к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успеху</a:t>
            </a:r>
            <a:r>
              <a:rPr lang="ru-RU" b="1" dirty="0" smtClean="0">
                <a:solidFill>
                  <a:srgbClr val="FFC000"/>
                </a:solidFill>
              </a:rPr>
              <a:t>.</a:t>
            </a:r>
            <a:r>
              <a:rPr lang="ru-RU" dirty="0" smtClean="0">
                <a:solidFill>
                  <a:srgbClr val="FFC000"/>
                </a:solidFill>
              </a:rPr>
              <a:t> 	</a:t>
            </a:r>
          </a:p>
          <a:p>
            <a:pPr algn="just">
              <a:buNone/>
            </a:pPr>
            <a:r>
              <a:rPr lang="ru-RU" dirty="0" err="1" smtClean="0"/>
              <a:t>Соционика</a:t>
            </a:r>
            <a:r>
              <a:rPr lang="ru-RU" dirty="0" smtClean="0"/>
              <a:t> подсказывает, как найти индивидуальный подход к каждому работнику, учесть личностные особенности его психики, подобрать соответствующее прямое или косвенное воздействие на подчиненного в конкретной ситуации, при решении той или иной задачи. 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r>
              <a:rPr lang="ru-RU" dirty="0" smtClean="0">
                <a:solidFill>
                  <a:srgbClr val="FFC000"/>
                </a:solidFill>
              </a:rPr>
              <a:t>Метод </a:t>
            </a:r>
            <a:r>
              <a:rPr lang="ru-RU" dirty="0" err="1" smtClean="0">
                <a:solidFill>
                  <a:srgbClr val="FFC000"/>
                </a:solidFill>
              </a:rPr>
              <a:t>соционического</a:t>
            </a:r>
            <a:r>
              <a:rPr lang="ru-RU" dirty="0" smtClean="0">
                <a:solidFill>
                  <a:srgbClr val="FFC000"/>
                </a:solidFill>
              </a:rPr>
              <a:t> анализа позволяет не только сделать моментальный «снимок» психологического состояния коллектива, но и определить, какими людьми необходимо группу дополнить, чтобы она заработала более плодотворно, а также осуществить дальнейший подбор необходимых людей.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dirty="0" smtClean="0"/>
          </a:p>
          <a:p>
            <a:pPr algn="ctr"/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90</TotalTime>
  <Words>279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Обеспечение индивидуализации и персонализации в работе с педагогическими кадрами</vt:lpstr>
      <vt:lpstr>Слайд 2</vt:lpstr>
      <vt:lpstr>Слайд 3</vt:lpstr>
      <vt:lpstr>Слайд 4</vt:lpstr>
      <vt:lpstr>Слайд 5</vt:lpstr>
      <vt:lpstr> </vt:lpstr>
      <vt:lpstr>Применяя соционические методики - методики социоанализа, руководитель  способен: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индивидуализации и персонализации в работе с педагогическими кадрами</dc:title>
  <dc:creator>павел</dc:creator>
  <cp:lastModifiedBy>павел</cp:lastModifiedBy>
  <cp:revision>12</cp:revision>
  <dcterms:created xsi:type="dcterms:W3CDTF">2011-04-14T09:19:00Z</dcterms:created>
  <dcterms:modified xsi:type="dcterms:W3CDTF">2016-02-22T01:14:57Z</dcterms:modified>
</cp:coreProperties>
</file>