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</p:sldIdLst>
  <p:sldSz cx="9144000" cy="6858000" type="screen4x3"/>
  <p:notesSz cx="6858000" cy="9144000"/>
  <p:embeddedFontLst>
    <p:embeddedFont>
      <p:font typeface="Rubius" charset="0"/>
      <p:regular r:id="rId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33"/>
    <a:srgbClr val="B45608"/>
    <a:srgbClr val="006600"/>
    <a:srgbClr val="CC0066"/>
    <a:srgbClr val="A42320"/>
    <a:srgbClr val="C42A26"/>
    <a:srgbClr val="8D1E1B"/>
    <a:srgbClr val="820041"/>
    <a:srgbClr val="B05408"/>
    <a:srgbClr val="99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14338"/>
            <a:ext cx="9144000" cy="128588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9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Rubius" pitchFamily="2" charset="0"/>
              </a:rPr>
              <a:t> </a:t>
            </a:r>
            <a:r>
              <a:rPr lang="ru-RU" sz="4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Rubius" pitchFamily="2" charset="0"/>
              </a:rPr>
              <a:t>Гимнастика для глаз </a:t>
            </a:r>
            <a:r>
              <a:rPr lang="ru-RU" sz="4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Rubius" pitchFamily="2" charset="0"/>
              </a:rPr>
              <a:t>«</a:t>
            </a:r>
            <a:r>
              <a:rPr lang="ru-RU" sz="4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Rubius" pitchFamily="2" charset="0"/>
              </a:rPr>
              <a:t>Колобок» </a:t>
            </a:r>
            <a:endParaRPr lang="ru-RU" sz="48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Rubius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85784" y="5000636"/>
            <a:ext cx="5072098" cy="10001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Rubius" pitchFamily="2" charset="0"/>
              </a:rPr>
              <a:t>Подготовил: воспитатель МКДОУ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Rubius" pitchFamily="2" charset="0"/>
              </a:rPr>
              <a:t> «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Rubius" pitchFamily="2" charset="0"/>
              </a:rPr>
              <a:t>Шварцевский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Rubius" pitchFamily="2" charset="0"/>
              </a:rPr>
              <a:t>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Rubius" pitchFamily="2" charset="0"/>
              </a:rPr>
              <a:t>д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Rubius" pitchFamily="2" charset="0"/>
              </a:rPr>
              <a:t>/с» 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Rubius" pitchFamily="2" charset="0"/>
              </a:rPr>
              <a:t>Пузикова Мария Алексеевна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Rubius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768752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B456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2778656"/>
            <a:ext cx="1761558" cy="1579038"/>
          </a:xfrm>
          <a:effectLst/>
        </p:spPr>
      </p:pic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79 0.06546 C -0.11372 0.07032 -0.12882 0.07657 -0.1441 0.07911 C -0.16528 0.08859 -0.18559 0.08929 -0.20799 0.09021 C -0.21719 0.09137 -0.2257 0.09415 -0.2349 0.09553 C -0.24132 0.09785 -0.23768 0.096 -0.24514 0.10247 C -0.24948 0.10617 -0.25591 0.10641 -0.26059 0.10941 C -0.26354 0.11126 -0.27188 0.11566 -0.27396 0.11751 C -0.28299 0.12561 -0.29427 0.13324 -0.30486 0.13532 C -0.31823 0.14133 -0.30886 0.13787 -0.33386 0.13948 C -0.3415 0.14157 -0.34809 0.14642 -0.35539 0.1492 C -0.35886 0.15059 -0.3658 0.15198 -0.3658 0.15198 C -0.37014 0.15591 -0.37518 0.15799 -0.38021 0.16007 C -0.38229 0.161 -0.38646 0.16285 -0.38646 0.16285 C -0.39341 0.16932 -0.4007 0.17395 -0.40903 0.17673 C -0.41545 0.18251 -0.42223 0.18367 -0.42969 0.18621 C -0.43368 0.1876 -0.43698 0.1913 -0.44098 0.19315 C -0.44202 0.19454 -0.44289 0.19616 -0.4441 0.19731 C -0.44601 0.1994 -0.45035 0.20263 -0.45035 0.20263 C -0.45348 0.20865 -0.45938 0.21281 -0.46476 0.21513 C -0.46823 0.22207 -0.4658 0.21836 -0.47292 0.22461 C -0.47396 0.22554 -0.47604 0.22739 -0.47604 0.22739 C -0.47726 0.23248 -0.47952 0.23271 -0.48125 0.2371 " pathEditMode="relative" ptsTypes="fffffffffffffffffffffA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126 0.2371 C -0.48386 0.25861 -0.4783 0.27273 -0.46476 0.28383 C -0.45921 0.29493 -0.4665 0.28244 -0.45955 0.28938 C -0.45851 0.29031 -0.45834 0.29216 -0.45747 0.29331 C -0.45157 0.30095 -0.44445 0.30742 -0.43785 0.3139 C -0.43386 0.31783 -0.43056 0.32362 -0.42657 0.32778 C -0.41494 0.33981 -0.40105 0.35276 -0.38629 0.35669 C -0.36806 0.36826 -0.34896 0.37751 -0.32882 0.37983 C -0.31685 0.38376 -0.30452 0.38839 -0.29254 0.39093 C -0.27622 0.3944 -0.28785 0.39047 -0.27709 0.39371 C -0.26216 0.3981 -0.2481 0.40296 -0.23282 0.40458 C -0.22553 0.40782 -0.23351 0.40458 -0.21928 0.40735 C -0.21077 0.40897 -0.2033 0.41175 -0.19462 0.41291 C -0.17987 0.41776 -0.16459 0.42262 -0.14931 0.42517 C -0.13646 0.42956 -0.12327 0.4328 -0.11007 0.43488 C -0.09063 0.44136 -0.09428 0.43928 -0.06268 0.44043 C -0.04914 0.44344 -0.04063 0.44506 -0.02553 0.44598 C -0.0191 0.44714 -0.0132 0.44969 -0.00695 0.4513 C 0.07499 0.45084 0.15729 0.45084 0.2394 0.44992 C 0.26024 0.44969 0.28298 0.43743 0.30329 0.43211 C 0.33437 0.42378 0.36302 0.41961 0.39513 0.41846 C 0.41302 0.41059 0.42291 0.41499 0.44774 0.41429 C 0.4559 0.41036 0.46406 0.4099 0.47239 0.40735 C 0.48368 0.40388 0.49479 0.39926 0.50642 0.39926 " pathEditMode="relative" ptsTypes="fffffffffffffffffffffff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6428_html_m3c361e0d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1857364"/>
            <a:ext cx="1318054" cy="1183253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99 -0.10896 L 0.01164 0.57321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163 0.57321 L -0.0158 -0.32247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4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38" presetClass="exit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6428_html_m3c361e0d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29132"/>
            <a:ext cx="1747233" cy="1571636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-0.00833 L 0.90451 0.00208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0451 0.00208 L -0.06806 0.00208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0208 L 0.90451 0.00208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0451 0.00208 L -0.06806 0.01249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20428_30959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57290" y="1785926"/>
            <a:ext cx="1714513" cy="2714620"/>
          </a:xfrm>
        </p:spPr>
      </p:pic>
      <p:pic>
        <p:nvPicPr>
          <p:cNvPr id="5" name="Рисунок 4" descr="16149279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A16E2F"/>
              </a:clrFrom>
              <a:clrTo>
                <a:srgbClr val="A16E2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2357430"/>
            <a:ext cx="1428760" cy="1857388"/>
          </a:xfrm>
          <a:prstGeom prst="rect">
            <a:avLst/>
          </a:prstGeom>
        </p:spPr>
      </p:pic>
      <p:pic>
        <p:nvPicPr>
          <p:cNvPr id="6" name="Рисунок 5" descr="Kolobok15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43768" y="3714752"/>
            <a:ext cx="1785950" cy="2912936"/>
          </a:xfrm>
          <a:prstGeom prst="rect">
            <a:avLst/>
          </a:prstGeom>
        </p:spPr>
      </p:pic>
      <p:pic>
        <p:nvPicPr>
          <p:cNvPr id="7" name="Рисунок 6" descr="Kolobok1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4000504"/>
            <a:ext cx="2000232" cy="2857496"/>
          </a:xfrm>
          <a:prstGeom prst="rect">
            <a:avLst/>
          </a:prstGeom>
        </p:spPr>
      </p:pic>
      <p:pic>
        <p:nvPicPr>
          <p:cNvPr id="8" name="Рисунок 7" descr="36428_html_m3c361e0d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1928802"/>
            <a:ext cx="1300154" cy="116718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08 0.18668 C 0.09045 0.18945 0.09983 0.20241 0.10972 0.20726 C 0.11285 0.2112 0.12066 0.22045 0.12465 0.2223 C 0.13003 0.2297 0.13611 0.23525 0.14149 0.24266 C 0.14462 0.24705 0.1474 0.2533 0.15139 0.25515 C 0.15608 0.26509 0.15017 0.25376 0.15625 0.26185 C 0.16007 0.26718 0.16319 0.27481 0.16719 0.27967 C 0.17135 0.28452 0.17674 0.28846 0.18108 0.29331 C 0.18385 0.29632 0.1849 0.30002 0.18802 0.3028 C 0.19149 0.3102 0.19635 0.31436 0.20087 0.32061 C 0.20451 0.32547 0.20746 0.33194 0.21181 0.33565 C 0.2158 0.3442 0.21996 0.35091 0.22465 0.35878 C 0.22691 0.36248 0.22726 0.36618 0.22951 0.36988 C 0.23073 0.37474 0.23177 0.37844 0.23455 0.38214 C 0.23698 0.39325 0.23351 0.37983 0.2375 0.38885 C 0.24045 0.39533 0.24132 0.40204 0.24444 0.40782 C 0.24549 0.41268 0.24635 0.41638 0.24844 0.42031 C 0.24983 0.42841 0.25069 0.43673 0.25226 0.44483 C 0.25295 0.4483 0.25434 0.4557 0.25434 0.45593 C 0.25434 0.46033 0.25955 0.52348 0.24635 0.54037 C 0.24358 0.55124 0.23542 0.56165 0.22865 0.56859 C 0.22795 0.56951 0.22726 0.5709 0.22656 0.57182 C 0.22587 0.57321 0.22552 0.57506 0.22465 0.57599 C 0.22031 0.58108 0.20816 0.58964 0.20278 0.59218 C 0.19496 0.59981 0.19219 0.60398 0.18299 0.60583 C 0.14514 0.63243 0.11441 0.62711 0.0691 0.6278 C 0.05278 0.62873 0.03785 0.63081 0.0217 0.63336 C -0.01372 0.63266 -0.04896 0.63266 -0.08438 0.63197 C -0.0967 0.63174 -0.10938 0.6241 -0.12188 0.62248 C -0.13038 0.61925 -0.13976 0.61832 -0.14861 0.6167 C -0.16285 0.61184 -0.1776 0.60745 -0.19219 0.60467 C -0.19983 0.60074 -0.20677 0.59981 -0.21493 0.59866 C -0.2224 0.59565 -0.23004 0.59403 -0.23785 0.59218 C -0.24479 0.58894 -0.2533 0.58848 -0.26059 0.58686 C -0.26875 0.58131 -0.28941 0.57738 -0.29913 0.57599 C -0.30434 0.57344 -0.30972 0.57159 -0.31493 0.56859 C -0.31858 0.56697 -0.32101 0.56373 -0.32483 0.56234 C -0.32708 0.55933 -0.33281 0.55378 -0.33281 0.55401 C -0.33524 0.54869 -0.33681 0.54592 -0.3408 0.54175 C -0.34201 0.53944 -0.34375 0.5369 -0.34479 0.53504 C -0.34896 0.52556 -0.34201 0.53574 -0.34774 0.52811 C -0.34861 0.52394 -0.35069 0.51585 -0.35069 0.51608 C -0.35504 0.48115 -0.3625 0.42586 -0.34566 0.39301 C -0.34444 0.38677 -0.34184 0.38075 -0.33976 0.3752 C -0.33837 0.36664 -0.3342 0.35531 -0.32986 0.34929 C -0.32917 0.34744 -0.32882 0.34536 -0.32795 0.34374 C -0.32743 0.34282 -0.32639 0.34235 -0.32587 0.3412 C -0.32344 0.33588 -0.32083 0.32732 -0.31892 0.322 C -0.31858 0.3213 -0.31701 0.31228 -0.31701 0.31251 C -0.3151 0.30419 -0.3125 0.2947 -0.30903 0.28776 C -0.30799 0.28314 -0.30382 0.27365 -0.30122 0.26995 C -0.29601 0.26301 -0.29983 0.27134 -0.29618 0.2644 C -0.29288 0.25815 -0.29184 0.25376 -0.28733 0.24959 C -0.28455 0.24404 -0.28212 0.23942 -0.27743 0.2371 C -0.27483 0.23225 -0.27344 0.23248 -0.26944 0.2304 C -0.26649 0.226 -0.26181 0.22531 -0.25764 0.22346 C -0.25451 0.21952 -0.2566 0.22137 -0.25156 0.21952 C -0.24931 0.2186 -0.24479 0.21675 -0.24479 0.21698 C -0.24097 0.21166 -0.22674 0.20611 -0.22101 0.2031 C -0.21788 0.19894 -0.21424 0.19408 -0.21007 0.19223 C -0.20313 0.18251 -0.20694 0.18506 -0.20017 0.18251 C -0.19479 0.17511 -0.18872 0.16655 -0.18229 0.16077 C -0.17622 0.14828 -0.17413 0.1344 -0.17135 0.11982 C -0.17066 0.1034 -0.16962 0.08142 -0.16545 0.06523 C -0.16597 0.05413 -0.16476 0.03909 -0.1724 0.03238 C -0.18073 0.01619 -0.19462 0.00254 -0.20903 -0.00046 C -0.22222 -0.00671 -0.22674 0.0037 -0.23681 0.0037 " pathEditMode="relative" rAng="0" ptsTypes="ffff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26 0.12491 C 0.05503 0.12584 0.05833 0.12676 0.06424 0.12885 C 0.06719 0.13139 0.06979 0.13255 0.07326 0.13393 C 0.07708 0.13949 0.08229 0.14226 0.08698 0.14596 C 0.09028 0.14851 0.09149 0.15105 0.09496 0.15244 C 0.10174 0.16493 0.09375 0.15198 0.10174 0.1603 C 0.11042 0.16933 0.10295 0.16563 0.11076 0.1684 C 0.11771 0.17719 0.12535 0.18506 0.13368 0.192 C 0.13472 0.19292 0.13941 0.19593 0.14045 0.19732 C 0.14549 0.2031 0.15 0.20888 0.15521 0.21443 C 0.15868 0.21814 0.15903 0.22091 0.16319 0.22369 C 0.16736 0.23109 0.17326 0.23572 0.17812 0.24219 C 0.17951 0.24751 0.18177 0.24959 0.18507 0.25283 C 0.18819 0.25908 0.19115 0.2644 0.19496 0.26995 C 0.19601 0.27689 0.19705 0.27782 0.2 0.28314 C 0.20174 0.291 0.19948 0.2836 0.20399 0.28961 C 0.2092 0.29632 0.2125 0.30511 0.21771 0.31205 C 0.2191 0.31945 0.22257 0.32639 0.22674 0.33194 C 0.22882 0.33888 0.23021 0.34629 0.23264 0.353 C 0.2342 0.35716 0.23663 0.36618 0.23663 0.36618 C 0.23854 0.38098 0.24253 0.3951 0.24549 0.40967 C 0.24705 0.42494 0.2474 0.42679 0.2474 0.44668 C 0.2474 0.46519 0.24705 0.48369 0.24653 0.5022 C 0.24635 0.51006 0.23906 0.5251 0.23663 0.5325 C 0.23472 0.53805 0.2349 0.54291 0.2316 0.54684 C 0.23021 0.55795 0.22465 0.56558 0.21875 0.57344 C 0.21285 0.58131 0.22153 0.57691 0.21285 0.57992 C 0.2066 0.58825 0.21007 0.58617 0.20295 0.58779 C 0.19653 0.59218 0.19253 0.59334 0.18507 0.59449 C 0.16788 0.6012 0.15035 0.60398 0.13246 0.60629 C 0.12483 0.60907 0.11701 0.61508 0.10885 0.61554 C 0.08958 0.61647 0.07049 0.61647 0.05121 0.61693 C -0.06076 0.64932 -0.05868 0.61393 -0.12778 0.60768 C -0.14583 0.60259 -0.16406 0.5975 -0.18229 0.59449 C -0.19653 0.58941 -0.21215 0.58455 -0.22674 0.58247 C -0.23767 0.57946 -0.24844 0.57529 -0.25938 0.57206 C -0.26476 0.57044 -0.26997 0.56627 -0.27535 0.56419 C -0.2809 0.55609 -0.29028 0.55471 -0.29705 0.54823 C -0.29965 0.54569 -0.30399 0.53898 -0.30399 0.53898 C -0.30556 0.53296 -0.30816 0.52834 -0.31094 0.52325 C -0.31198 0.51677 -0.31337 0.50844 -0.31684 0.50335 C -0.3191 0.49503 -0.32014 0.48184 -0.32483 0.4756 C -0.32517 0.47421 -0.32535 0.47282 -0.32587 0.47166 C -0.32639 0.47027 -0.32726 0.46912 -0.32778 0.46773 C -0.32934 0.46287 -0.32969 0.45709 -0.33073 0.452 C -0.33351 0.42123 -0.33264 0.4062 -0.33177 0.36757 C -0.33125 0.34559 -0.32882 0.33171 -0.32083 0.31344 C -0.31875 0.30095 -0.3125 0.28915 -0.3059 0.28036 C -0.30087 0.27365 -0.29757 0.26556 -0.29219 0.25931 C -0.28958 0.2563 -0.2875 0.2563 -0.2842 0.25399 C -0.27951 0.25098 -0.27656 0.24566 -0.27135 0.24358 C -0.26771 0.24011 -0.26424 0.2408 -0.26042 0.23826 C -0.25208 0.23271 -0.24566 0.22993 -0.23663 0.22646 C -0.23368 0.22369 -0.23125 0.22276 -0.22778 0.22114 C -0.22153 0.21513 -0.2125 0.21096 -0.20504 0.20796 C -0.19983 0.2031 -0.19427 0.19917 -0.18819 0.19732 C -0.18403 0.19176 -0.17969 0.18829 -0.17431 0.18552 C -0.17118 0.18112 -0.16754 0.17835 -0.16337 0.17627 C -0.16024 0.17326 -0.15781 0.16979 -0.15451 0.16701 C -0.14826 0.15591 -0.14184 0.14411 -0.13472 0.13393 C -0.13316 0.12815 -0.12969 0.12491 -0.12778 0.11959 C -0.12622 0.1152 -0.12552 0.1108 -0.12379 0.10641 C -0.12222 0.09831 -0.12031 0.09068 -0.11892 0.08258 C -0.11927 0.07287 -0.11892 0.06315 -0.11979 0.05367 C -0.12014 0.05043 -0.12205 0.04765 -0.12274 0.04441 C -0.12552 0.03308 -0.13056 0.01712 -0.13767 0.00995 C -0.13924 0.00416 -0.14323 0.00023 -0.14757 -0.00185 C -0.15538 -0.01804 -0.17899 -0.02244 -0.19219 -0.02961 C -0.26632 -0.02776 -0.22986 -0.03377 -0.25747 -0.02429 C -0.26007 -0.01897 -0.25938 -0.02198 -0.25938 -0.01504 " pathEditMode="relative" ptsTypes="fffffffffffffffffffffffffffffffffffffffffffffffffffffffffffffffffffffA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32 0.10756 C 0.06962 0.11057 0.07049 0.11381 0.07413 0.11566 C 0.07865 0.12306 0.08559 0.12723 0.09201 0.13139 C 0.09583 0.13393 0.09878 0.13764 0.10295 0.13925 C 0.1059 0.14388 0.10937 0.1455 0.11389 0.14712 C 0.11771 0.15267 0.12257 0.15684 0.12674 0.16169 C 0.12847 0.16377 0.13021 0.16586 0.1316 0.1684 C 0.13212 0.16979 0.13281 0.17118 0.13368 0.17233 C 0.14271 0.1839 0.15226 0.19408 0.1592 0.20796 C 0.1651 0.21906 0.17049 0.22993 0.17621 0.2408 C 0.18073 0.24936 0.18246 0.25977 0.18906 0.26602 C 0.1941 0.27573 0.19653 0.28637 0.20295 0.29493 C 0.20451 0.30118 0.20851 0.30511 0.21076 0.31089 C 0.21285 0.31622 0.21354 0.32107 0.21684 0.32524 C 0.21788 0.32963 0.2217 0.33727 0.2217 0.33727 C 0.22431 0.35045 0.22604 0.36641 0.2316 0.37798 C 0.23264 0.38816 0.23299 0.3988 0.23559 0.40851 C 0.23594 0.4173 0.23663 0.42609 0.23663 0.43488 C 0.23663 0.44691 0.23976 0.53088 0.22378 0.55216 C 0.22135 0.56118 0.21615 0.56882 0.21181 0.57599 C 0.20729 0.58316 0.20382 0.59172 0.19896 0.59843 C 0.19306 0.60652 0.18542 0.61069 0.17812 0.61554 C 0.17257 0.61925 0.1658 0.62595 0.1592 0.62619 C 0.13594 0.62688 0.1125 0.62688 0.08906 0.62734 C 0.08368 0.6285 0.07865 0.63012 0.07326 0.63127 C 0.02135 0.63081 -0.03038 0.63081 -0.08229 0.63012 C -0.09219 0.62989 -0.09635 0.62665 -0.10504 0.62341 C -0.11875 0.61855 -0.13455 0.61601 -0.14861 0.61416 C -0.15764 0.61069 -0.16701 0.60745 -0.17622 0.6049 C -0.18715 0.59796 -0.20191 0.59519 -0.21389 0.59311 C -0.21806 0.59126 -0.22153 0.5901 -0.22587 0.58917 C -0.24184 0.57853 -0.26059 0.57391 -0.27535 0.56003 C -0.27778 0.55517 -0.28229 0.55216 -0.2842 0.54684 C -0.2849 0.54522 -0.28507 0.54314 -0.28611 0.54175 C -0.29132 0.53481 -0.29861 0.52972 -0.30399 0.52325 C -0.30885 0.51723 -0.31406 0.51099 -0.31892 0.50474 C -0.32361 0.49873 -0.32118 0.4985 -0.32587 0.4941 C -0.33281 0.48762 -0.32708 0.49503 -0.33177 0.48901 C -0.3401 0.47814 -0.33715 0.483 -0.34254 0.47166 C -0.34514 0.46611 -0.34618 0.4594 -0.34948 0.45455 C -0.35069 0.44807 -0.35295 0.44229 -0.35451 0.43604 C -0.35417 0.418 -0.35399 0.40018 -0.35347 0.38214 C -0.3533 0.37752 -0.35052 0.36896 -0.35052 0.36896 C -0.34931 0.35808 -0.34653 0.34976 -0.34358 0.33981 C -0.33993 0.32732 -0.33663 0.3146 -0.33177 0.3028 C -0.32934 0.29702 -0.325 0.29193 -0.32188 0.28707 C -0.30642 0.26278 -0.2875 0.24404 -0.26545 0.23155 C -0.25851 0.2223 -0.24688 0.21883 -0.23767 0.21443 C -0.23281 0.21212 -0.22899 0.20911 -0.22379 0.20796 C -0.21788 0.20241 -0.20035 0.19477 -0.19306 0.19338 C -0.18472 0.18783 -0.17622 0.18112 -0.16736 0.17765 C -0.16337 0.17187 -0.16632 0.17534 -0.15747 0.16956 C -0.15104 0.16539 -0.14566 0.1573 -0.13872 0.15522 C -0.13385 0.14874 -0.12865 0.14157 -0.12274 0.13671 C -0.12222 0.13347 -0.11979 0.1307 -0.11979 0.12746 C -0.11944 0.11381 -0.11979 0.10016 -0.12083 0.08651 C -0.12188 0.07379 -0.12865 0.06014 -0.13177 0.04835 C -0.13264 0.0421 -0.13299 0.0377 -0.13576 0.03238 C -0.13715 0.02406 -0.13559 0.02822 -0.14167 0.02059 C -0.15052 0.00925 -0.15677 -0.00509 -0.16927 -0.00972 C -0.17813 -0.01758 -0.18646 -0.02013 -0.19705 -0.02174 C -0.2092 -0.02128 -0.22153 -0.02128 -0.23368 -0.02036 C -0.23889 -0.01989 -0.24254 -0.01365 -0.24757 -0.01365 " pathEditMode="relative" ptsTypes="ffffffffffffffffffffffffffffffffffffffffffffffffffffffffffffff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0"/>
            <a:ext cx="3071802" cy="142876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Конец</a:t>
            </a:r>
            <a:endParaRPr lang="ru-RU" sz="72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20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Rubius</vt:lpstr>
      <vt:lpstr>Times New Roman</vt:lpstr>
      <vt:lpstr>Тема Office</vt:lpstr>
      <vt:lpstr> Гимнастика для глаз «Колобок» </vt:lpstr>
      <vt:lpstr>Слайд 2</vt:lpstr>
      <vt:lpstr>Слайд 3</vt:lpstr>
      <vt:lpstr>Слайд 4</vt:lpstr>
      <vt:lpstr>Слайд 5</vt:lpstr>
      <vt:lpstr>Конец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qwertyuio</cp:lastModifiedBy>
  <cp:revision>73</cp:revision>
  <dcterms:created xsi:type="dcterms:W3CDTF">2015-04-19T15:51:03Z</dcterms:created>
  <dcterms:modified xsi:type="dcterms:W3CDTF">2016-02-22T14:18:20Z</dcterms:modified>
</cp:coreProperties>
</file>