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BEC3-CAEB-421C-A190-37EF5BC196C8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B129-E459-4D0D-85F7-50A080D29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C99A-BDAB-4823-922B-E5A4B962DD63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28FA-FF15-4D87-9B05-B63C23368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7C74-6F25-4216-8126-FA1F9C2514D4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1A13-5E3E-4311-B1B8-DABAC706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9F60-2D26-400E-BC6B-951B8B037CD1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2F70C-C811-4936-BED7-EC5BEDBF0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EDC8-0636-43C1-B3A7-25B6FA657559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E659-9490-4F72-8B72-727A26FE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61732-EB55-41AA-8EAE-9D5321E146B2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DB36-E7E1-4E94-9AF8-96180032A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EFDE-2933-4160-9697-B3487B63CBC7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D0AA-21A8-4AC5-9B79-76D35118E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EA67-C7B9-4C41-B498-0C45BBC47231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9D35-AEC3-4F40-9849-9A499FFEE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4E80-165E-478A-9037-72AB110278E5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2CCF-E8BF-4329-A500-1C35D5F06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21BFF-5DF5-4192-BD4B-4D165BFE26A5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1C4E-38F5-474C-BB9B-85B3BBAB8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028D-0823-4EA8-AD61-4E6C421429FF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20D4-57C5-4FCA-A97E-CD0D8C74C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896184-0CD8-4096-AF84-CB9FE9ADF1E4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463A0-8F32-4396-B153-557732977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70" r:id="rId7"/>
    <p:sldLayoutId id="2147483771" r:id="rId8"/>
    <p:sldLayoutId id="2147483772" r:id="rId9"/>
    <p:sldLayoutId id="2147483763" r:id="rId10"/>
    <p:sldLayoutId id="2147483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865188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Игровая экология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1-2 класс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26654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285875"/>
            <a:ext cx="247332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377950"/>
            <a:ext cx="187166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933825"/>
            <a:ext cx="193992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>
          <a:xfrm>
            <a:off x="250825" y="1412875"/>
            <a:ext cx="8693150" cy="5256213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Птица, знаменитая своим пением,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а с виду ничем не примечательная.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СОЛОВЕЙ.</a:t>
            </a:r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1775" y="1412875"/>
            <a:ext cx="3632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>
          <a:xfrm>
            <a:off x="250825" y="2420938"/>
            <a:ext cx="8029575" cy="370522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Листья падают с осин,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Мчится в небе острый клин. </a:t>
            </a:r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загадки: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636838"/>
            <a:ext cx="44450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871538" y="1844675"/>
            <a:ext cx="7877175" cy="46799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Крупная перелетная птица,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небе журавли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летают клином.</a:t>
            </a:r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ЖУРАВЛИ.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420938"/>
            <a:ext cx="46132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>
          <a:xfrm>
            <a:off x="611188" y="1484313"/>
            <a:ext cx="7669212" cy="4897437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Угадайте, что за птица: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Света яркого боится,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Клюв крючком, глаза пятачком,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Ушастая голова. Это … </a:t>
            </a:r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загадки: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281488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Красивый ночной хищник.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Раньше считалось, что совы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приносят несчастье и нещадно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их истребляли.</a:t>
            </a:r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СОВА.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700213"/>
            <a:ext cx="3743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синем небе голосок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Будто крохотный звонок.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Хочет – прямо полетит,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Хочет – в воздухе висит,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Камнем падает с высот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 в полях поет, поет. </a:t>
            </a:r>
          </a:p>
        </p:txBody>
      </p:sp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загадки: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1"/>
          <p:cNvSpPr>
            <a:spLocks noGrp="1"/>
          </p:cNvSpPr>
          <p:nvPr>
            <p:ph idx="1"/>
          </p:nvPr>
        </p:nvSpPr>
        <p:spPr>
          <a:xfrm>
            <a:off x="871538" y="1916113"/>
            <a:ext cx="7997825" cy="42100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Гнездится на земле,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очень красиво поет,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поднявшись высоко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небо.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ЖАВОРОНОК,</a:t>
            </a: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349500"/>
            <a:ext cx="494506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Зимой на ветках яблоки!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Скорей же, собери!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 вдруг – вспорхнули яблоки.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Ведь это … </a:t>
            </a:r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загадки: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059113"/>
            <a:ext cx="3871912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1"/>
          <p:cNvSpPr>
            <a:spLocks noGrp="1"/>
          </p:cNvSpPr>
          <p:nvPr>
            <p:ph idx="1"/>
          </p:nvPr>
        </p:nvSpPr>
        <p:spPr>
          <a:xfrm>
            <a:off x="871538" y="1700213"/>
            <a:ext cx="7408862" cy="44259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Птица мелких размеров, с воробья, хотя выглядит крупнее. Гнездится снегирь в хвойных и смешанных лесах, предпочитая участки с преобладанием ели.</a:t>
            </a:r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СНЕГИРИ.</a:t>
            </a:r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068638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1"/>
          <p:cNvSpPr>
            <a:spLocks noGrp="1"/>
          </p:cNvSpPr>
          <p:nvPr>
            <p:ph idx="1"/>
          </p:nvPr>
        </p:nvSpPr>
        <p:spPr>
          <a:xfrm>
            <a:off x="871538" y="1700213"/>
            <a:ext cx="7408862" cy="44259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Верещунья, белобока,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 зовут ее … </a:t>
            </a:r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загадки: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276475"/>
            <a:ext cx="44450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/>
          <a:lstStyle/>
          <a:p>
            <a:r>
              <a:rPr lang="ru-RU" b="1" smtClean="0"/>
              <a:t>Развивать умения детей распознавать птиц по внешнему виду и повадкам. Закрепить знания детей о последовательности в росте птиц (яйцо – птенец – птица). Упражнять детей в классификации птиц: городские, лесные, водоплавающие.</a:t>
            </a:r>
          </a:p>
          <a:p>
            <a:r>
              <a:rPr lang="ru-RU" b="1" smtClean="0"/>
              <a:t>Познакомить детей с пословицами и поговорками о птицах. Продолжать учить отгадывать загадки. Поддерживать интерес детей к познанию природы. Формировать у детей заботливое отношение к пернатым друзьям.</a:t>
            </a:r>
          </a:p>
          <a:p>
            <a:endParaRPr lang="ru-RU" smtClean="0"/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урока: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1"/>
          <p:cNvSpPr>
            <a:spLocks noGrp="1"/>
          </p:cNvSpPr>
          <p:nvPr>
            <p:ph idx="1"/>
          </p:nvPr>
        </p:nvSpPr>
        <p:spPr>
          <a:xfrm>
            <a:off x="395288" y="1557338"/>
            <a:ext cx="8497887" cy="48958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Черно-белая птица с очень длинным ступенчатым хвостом. Будучи всеядной, сорока иногда нападает на мелких птиц, расклевывает в их гнездах яйца и птенцов. В деревнях сороки могут таскать яйца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из курятника и даже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уничтожить цыплят.</a:t>
            </a:r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СОРОКА.</a:t>
            </a:r>
          </a:p>
        </p:txBody>
      </p:sp>
      <p:pic>
        <p:nvPicPr>
          <p:cNvPr id="3277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990850"/>
            <a:ext cx="448945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1"/>
          <p:cNvSpPr>
            <a:spLocks noGrp="1"/>
          </p:cNvSpPr>
          <p:nvPr>
            <p:ph idx="1"/>
          </p:nvPr>
        </p:nvSpPr>
        <p:spPr>
          <a:xfrm>
            <a:off x="468313" y="1773238"/>
            <a:ext cx="8382000" cy="458152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Ношу серенький жилет,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Но у крыльев - черный цвет.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Видишь, кружат двадцать пар.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 кричат: «Карр! Карр! Карр!»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Крикунья хрипловатая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Известная персона.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Кто она? .. </a:t>
            </a:r>
          </a:p>
        </p:txBody>
      </p:sp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загадки: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413" y="3429000"/>
            <a:ext cx="33909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1"/>
          <p:cNvSpPr>
            <a:spLocks noGrp="1"/>
          </p:cNvSpPr>
          <p:nvPr>
            <p:ph idx="1"/>
          </p:nvPr>
        </p:nvSpPr>
        <p:spPr>
          <a:xfrm>
            <a:off x="395288" y="1628775"/>
            <a:ext cx="8497887" cy="4824413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Они бывают как полностью черного цвета, так и черными с серым. В каждой вороньей стае одна из ворон всегда выполняет роль сторожа, предупреждая остальных об опасности. </a:t>
            </a:r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ВОРОНА.</a:t>
            </a:r>
          </a:p>
        </p:txBody>
      </p:sp>
      <p:pic>
        <p:nvPicPr>
          <p:cNvPr id="3481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962275"/>
            <a:ext cx="460851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1"/>
          <p:cNvSpPr>
            <a:spLocks noGrp="1"/>
          </p:cNvSpPr>
          <p:nvPr>
            <p:ph idx="1"/>
          </p:nvPr>
        </p:nvSpPr>
        <p:spPr>
          <a:xfrm>
            <a:off x="468313" y="1700213"/>
            <a:ext cx="8280400" cy="44259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Кто в беретке ярко-красной,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черной курточке атласной?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меня он не глядит,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Все стучит, стучит, стучит.    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Птичья выставка</a:t>
            </a:r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276475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1700213"/>
            <a:ext cx="2208212" cy="2338387"/>
          </a:xfrm>
        </p:spPr>
      </p:pic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r>
              <a:rPr lang="ru-RU" smtClean="0"/>
              <a:t>Птичья выставка</a:t>
            </a:r>
          </a:p>
        </p:txBody>
      </p:sp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1258888" y="1628775"/>
            <a:ext cx="496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Горихвостка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 эта птица названа так за свой хвост красного цвета, который все время подрагивает. Поэтому, кажется, что он будто горит, вспыхивая огоньком.</a:t>
            </a:r>
          </a:p>
        </p:txBody>
      </p:sp>
      <p:pic>
        <p:nvPicPr>
          <p:cNvPr id="3686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068638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6"/>
          <p:cNvSpPr>
            <a:spLocks noChangeArrowheads="1"/>
          </p:cNvSpPr>
          <p:nvPr/>
        </p:nvSpPr>
        <p:spPr bwMode="auto">
          <a:xfrm rot="10800000" flipV="1">
            <a:off x="3549650" y="4310063"/>
            <a:ext cx="48641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ndara" pitchFamily="34" charset="0"/>
              </a:rPr>
              <a:t>Голуби.</a:t>
            </a:r>
            <a:r>
              <a:rPr lang="ru-RU">
                <a:latin typeface="Candara" pitchFamily="34" charset="0"/>
              </a:rPr>
              <a:t> Живут везде, способны возвращаться к своему гнезду, как бы далеко от него не оказались.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1"/>
          <p:cNvSpPr>
            <a:spLocks noGrp="1"/>
          </p:cNvSpPr>
          <p:nvPr>
            <p:ph idx="1"/>
          </p:nvPr>
        </p:nvSpPr>
        <p:spPr>
          <a:xfrm>
            <a:off x="395288" y="1628775"/>
            <a:ext cx="8353425" cy="475297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Дятел.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Большую часть времени проводит сидя на стволе дерева и стуча по нему клювом, чтобы извлечь насекомых. Дупло в стволе, служащее гнездом, дятлы содержат в необычайной чистоте.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Птичья выставка</a:t>
            </a:r>
          </a:p>
        </p:txBody>
      </p:sp>
      <p:pic>
        <p:nvPicPr>
          <p:cNvPr id="3789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213100"/>
            <a:ext cx="23764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4284663" y="3213100"/>
            <a:ext cx="4175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Колибри.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Крошечная птичка, маленькие свои гнезда подвешивает к веткам нитями паутины.</a:t>
            </a:r>
          </a:p>
        </p:txBody>
      </p:sp>
      <p:pic>
        <p:nvPicPr>
          <p:cNvPr id="3789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100513"/>
            <a:ext cx="29368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1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75297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Кукушка.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Она не строит своего гнезда, а откладывает яйцо в чужое. Едва родившись, кукушонок выбрасывает из гнезда другие яйца или даже уже вылупившихся птенцов и один сам пожирает всю пищу.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Птичья выставка.</a:t>
            </a:r>
          </a:p>
        </p:txBody>
      </p:sp>
      <p:pic>
        <p:nvPicPr>
          <p:cNvPr id="389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781300"/>
            <a:ext cx="336708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2411413" y="3716338"/>
            <a:ext cx="2952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Ласточка.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Строит гнездо под крышами домов из травы и грязи.</a:t>
            </a:r>
          </a:p>
        </p:txBody>
      </p:sp>
      <p:pic>
        <p:nvPicPr>
          <p:cNvPr id="3891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3516313"/>
            <a:ext cx="19367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8675" y="1628775"/>
            <a:ext cx="3073400" cy="2305050"/>
          </a:xfrm>
        </p:spPr>
      </p:pic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Птичья выставка.</a:t>
            </a:r>
          </a:p>
        </p:txBody>
      </p:sp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4284663" y="1628775"/>
            <a:ext cx="3743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Лебедь.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Довольно неповоротливы на суше, гораздо чаще их можно встретить величественно плавающими.</a:t>
            </a:r>
          </a:p>
        </p:txBody>
      </p:sp>
      <p:sp>
        <p:nvSpPr>
          <p:cNvPr id="39940" name="Прямоугольник 5"/>
          <p:cNvSpPr>
            <a:spLocks noChangeArrowheads="1"/>
          </p:cNvSpPr>
          <p:nvPr/>
        </p:nvSpPr>
        <p:spPr bwMode="auto">
          <a:xfrm>
            <a:off x="1187450" y="4652963"/>
            <a:ext cx="3109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Павлин.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Птица с великолепным хвостом</a:t>
            </a:r>
            <a:r>
              <a:rPr lang="ru-RU">
                <a:latin typeface="Candara" pitchFamily="34" charset="0"/>
              </a:rPr>
              <a:t>.</a:t>
            </a:r>
          </a:p>
        </p:txBody>
      </p:sp>
      <p:pic>
        <p:nvPicPr>
          <p:cNvPr id="3994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29000"/>
            <a:ext cx="394493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338" y="1628775"/>
            <a:ext cx="3168650" cy="2376488"/>
          </a:xfrm>
        </p:spPr>
      </p:pic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Птичья выставка.</a:t>
            </a:r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4211638" y="2133600"/>
            <a:ext cx="264636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Пеликан.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Пойманную рыбу пеликан складывает в длинный мешок под клювом и относит в гнездо.</a:t>
            </a:r>
          </a:p>
        </p:txBody>
      </p:sp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611188" y="4437063"/>
            <a:ext cx="2952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Попугай.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Имеют яркое разноцветное оперение. В неволе может хорошо подражать речи людей.</a:t>
            </a:r>
          </a:p>
        </p:txBody>
      </p:sp>
      <p:pic>
        <p:nvPicPr>
          <p:cNvPr id="4096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005263"/>
            <a:ext cx="368458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484313"/>
            <a:ext cx="2673350" cy="1363662"/>
          </a:xfrm>
        </p:spPr>
      </p:pic>
      <p:sp>
        <p:nvSpPr>
          <p:cNvPr id="419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Птичья выставка.</a:t>
            </a:r>
          </a:p>
        </p:txBody>
      </p:sp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395288" y="1341438"/>
            <a:ext cx="38163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Синица.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Небольшая птичка с желтеньким брюшком.</a:t>
            </a:r>
          </a:p>
        </p:txBody>
      </p:sp>
      <p:sp>
        <p:nvSpPr>
          <p:cNvPr id="41988" name="Прямоугольник 5"/>
          <p:cNvSpPr>
            <a:spLocks noChangeArrowheads="1"/>
          </p:cNvSpPr>
          <p:nvPr/>
        </p:nvSpPr>
        <p:spPr bwMode="auto">
          <a:xfrm>
            <a:off x="3708400" y="2997200"/>
            <a:ext cx="2016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Скворец.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Часто встречается огромными стаями, а в небе они кажутся черной тучей.</a:t>
            </a:r>
          </a:p>
        </p:txBody>
      </p:sp>
      <p:pic>
        <p:nvPicPr>
          <p:cNvPr id="4198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2303463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Прямоугольник 7"/>
          <p:cNvSpPr>
            <a:spLocks noChangeArrowheads="1"/>
          </p:cNvSpPr>
          <p:nvPr/>
        </p:nvSpPr>
        <p:spPr bwMode="auto">
          <a:xfrm>
            <a:off x="6372225" y="3213100"/>
            <a:ext cx="2447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Страус.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Большая африканская птица, летать не умеет, но бегает очень быстро</a:t>
            </a:r>
            <a:r>
              <a:rPr lang="ru-RU">
                <a:latin typeface="Candara" pitchFamily="34" charset="0"/>
              </a:rPr>
              <a:t>.</a:t>
            </a:r>
          </a:p>
        </p:txBody>
      </p:sp>
      <p:pic>
        <p:nvPicPr>
          <p:cNvPr id="4199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08513"/>
            <a:ext cx="20161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Прямоугольник 9"/>
          <p:cNvSpPr>
            <a:spLocks noChangeArrowheads="1"/>
          </p:cNvSpPr>
          <p:nvPr/>
        </p:nvSpPr>
        <p:spPr bwMode="auto">
          <a:xfrm>
            <a:off x="395288" y="4935538"/>
            <a:ext cx="23764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Удод.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Носит на голове хохолок из перьев, раскрывающийся наподобие веера. </a:t>
            </a:r>
          </a:p>
        </p:txBody>
      </p:sp>
      <p:pic>
        <p:nvPicPr>
          <p:cNvPr id="41993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8313" y="4905375"/>
            <a:ext cx="240823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674938"/>
            <a:ext cx="7948612" cy="34512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весь день ловлю жуков,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Ем букашек, червячков.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Зимовать 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улетаю,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карнизом обитаю.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серой шубке перовой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 морозы я герой. 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загадки:</a:t>
            </a: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92375"/>
            <a:ext cx="444182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412875"/>
            <a:ext cx="7732712" cy="4713288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Аист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аист длинноногий,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Покажи домой дорогу.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Топай правою ногой,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Топай левою ногой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тогда придешь домой.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Снова – правою ногой,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Снова левою ногой,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После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правою ногой,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После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левою ногой.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Вот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тогда придешь домой.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«Аист»: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30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989138"/>
            <a:ext cx="30861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1"/>
          <p:cNvSpPr>
            <a:spLocks noGrp="1"/>
          </p:cNvSpPr>
          <p:nvPr>
            <p:ph idx="1"/>
          </p:nvPr>
        </p:nvSpPr>
        <p:spPr>
          <a:xfrm>
            <a:off x="323850" y="1916113"/>
            <a:ext cx="8569325" cy="4608512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Гнездо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это птичий клад, он надежно спрятан в траве, листьях или среди камней. Яйца в нем – как горстка сияющих драгоценностей. Одним отличается птичий клад от настоящего: его нельзя трогать. Только нетронутый, только ненайденный принесет он радость.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-Ребята</a:t>
            </a:r>
            <a:r>
              <a:rPr lang="ru-RU" dirty="0"/>
              <a:t>, у каждой птицы есть свой домик. Как он называется?</a:t>
            </a:r>
          </a:p>
        </p:txBody>
      </p:sp>
      <p:pic>
        <p:nvPicPr>
          <p:cNvPr id="440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05263"/>
            <a:ext cx="25146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005263"/>
            <a:ext cx="27225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005263"/>
            <a:ext cx="24479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1"/>
          <p:cNvSpPr>
            <a:spLocks noGrp="1"/>
          </p:cNvSpPr>
          <p:nvPr>
            <p:ph idx="1"/>
          </p:nvPr>
        </p:nvSpPr>
        <p:spPr>
          <a:xfrm>
            <a:off x="395288" y="1916113"/>
            <a:ext cx="8424862" cy="453707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 Сложите целое яйцо из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скорлупок-пазлов.</a:t>
            </a:r>
          </a:p>
          <a:p>
            <a:pPr marL="0" indent="0">
              <a:buFont typeface="Symbol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-А вот этот домик вам знаком? Как он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называется? Кто его сделал? А кто в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нем живет? Оказывается, в скворечнике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может жить не только скворец.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А теперь задание для команд: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492375"/>
            <a:ext cx="2381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2133600"/>
            <a:ext cx="8424863" cy="439102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Отберите птиц, представленных на слайде, которые живут в лесу. (Утки, цапли, аисты, пеликаны, лебеди, фламинго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Отберите птиц, представленных на слайде, которые обитают в городе. (Воробьи, голуби, вороны, грачи,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синицы).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Отберите птиц, представленных на слайде, обитающих у водоемов. (Дятел, филин, тетерев,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сова).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 для команд: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1"/>
          <p:cNvSpPr>
            <a:spLocks noGrp="1"/>
          </p:cNvSpPr>
          <p:nvPr>
            <p:ph idx="1"/>
          </p:nvPr>
        </p:nvSpPr>
        <p:spPr>
          <a:xfrm>
            <a:off x="468313" y="1989138"/>
            <a:ext cx="8207375" cy="4535487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Каждая команда должна сымитировать движение и пение предложенной вам птицы, да так сымитировать, чтобы другие команды  догадались, какая это птица.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- Внимание, задание!!!!</a:t>
            </a:r>
            <a:endParaRPr lang="ru-RU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357563"/>
            <a:ext cx="3694113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700213"/>
            <a:ext cx="7408862" cy="442595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Нет покоя жирафу от слепней, мух, москитов. Маленькие цапли ходят по спине и длинной шее жирафа и склевывают насекомых.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Маленькие кулички бесстрашно забегают в раскрытую пасть крокодила. Здесь они выискивают кусочки мяса. Куличкам еда, а крокодилу – чистые зубы.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Живут в Африке барсук-медоед и птичка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медоуказчик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Найдет птичка гнездо диких пчел и летит к медоеду, кричит, путь указывает. Медоед полакомится медом, соты разбросает. 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медоуказчику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лучшей еды, чем воск, не надо.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655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А знаете ли вы, что птицы бывают помощниками у </a:t>
            </a:r>
            <a:r>
              <a:rPr lang="ru-RU" dirty="0" smtClean="0"/>
              <a:t>животных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989138"/>
            <a:ext cx="7408862" cy="41370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Есть жаркие страны, где цветы опыляют крошечные птички колибри. Подлетит колибри к цветку за сладким соком и опылит цветок пыльцой, которую на перьях с других цветков принесла. Колибри самая маленькая птица в мире.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Осенью сойки заготавливают на зиму желуди, орехи, разные семена. Да не все свои кладовые потом находят. Весной желуди и орехи прорастают. Так сойки помогают деревьям расселяться в новые места.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Жуки-древоточцы губят дерево. Дятлы – лесные санитары – сильными клювами раздолбят гнилое место на дереве и очистят его от жуков.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77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Не только животным, но и растениям помогают птицы.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ъект 1"/>
          <p:cNvSpPr>
            <a:spLocks noGrp="1"/>
          </p:cNvSpPr>
          <p:nvPr>
            <p:ph idx="1"/>
          </p:nvPr>
        </p:nvSpPr>
        <p:spPr>
          <a:xfrm>
            <a:off x="871538" y="1844675"/>
            <a:ext cx="7408862" cy="4281488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Хочет – прямо полетит,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Хочет – в воздухе висит,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Камнем падает с высот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 поет, поет, поет.</a:t>
            </a:r>
          </a:p>
          <a:p>
            <a:pPr marL="0" indent="0">
              <a:buFont typeface="Symbol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Переплетите большие пальцы и хорошо зацепите друг за друга. Для нас это будет голова жаворонка. Остальные пальцы сложите вместе, сомкните. Это будут крылья. Готовы ли ваши жаворонки? Тогда взлетаем и все вместе поем: «цир-лир-лир-лю-лю, цир-лю-лю-люююю». 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Пальчиковая гимнастика «Жаворонок».</a:t>
            </a:r>
            <a:endParaRPr lang="ru-RU" dirty="0"/>
          </a:p>
        </p:txBody>
      </p:sp>
      <p:pic>
        <p:nvPicPr>
          <p:cNvPr id="501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16113"/>
            <a:ext cx="345598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1"/>
          <p:cNvSpPr>
            <a:spLocks noGrp="1"/>
          </p:cNvSpPr>
          <p:nvPr>
            <p:ph idx="1"/>
          </p:nvPr>
        </p:nvSpPr>
        <p:spPr>
          <a:xfrm>
            <a:off x="250825" y="1844675"/>
            <a:ext cx="8569325" cy="476250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Каждая команда получает в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конверте несколько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фрагментов, из которых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следует собрать птицу.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651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Дидактическая игра «Птичья мозаика»: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205038"/>
            <a:ext cx="332898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ъект 1"/>
          <p:cNvSpPr>
            <a:spLocks noGrp="1"/>
          </p:cNvSpPr>
          <p:nvPr>
            <p:ph idx="1"/>
          </p:nvPr>
        </p:nvSpPr>
        <p:spPr>
          <a:xfrm>
            <a:off x="395288" y="1700213"/>
            <a:ext cx="8424862" cy="44259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 вас на столе изображения птиц, но они раскрашены не полностью. Следует закрасить остальные части (красные ноги аиста, красную шапочку дятла, красную грудку снегиря…)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Задание «Одень меня»: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22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29000"/>
            <a:ext cx="2449512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429000"/>
            <a:ext cx="23669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419475"/>
            <a:ext cx="224948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871538" y="1628775"/>
            <a:ext cx="7408862" cy="4497388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Хорошо приспособлен к жизни возле человека. Часто, ближе к вечеру, множество воробьев слетается на одно дерево, где они принимаются петь, поднимая оглушительный шум.</a:t>
            </a:r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r>
              <a:rPr lang="ru-RU" smtClean="0"/>
              <a:t>ВОРОБЕЙ.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284538"/>
            <a:ext cx="3913188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349500"/>
            <a:ext cx="7408862" cy="37766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Какая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птица бывает почтовой?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Какая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птица носит черный галстук на желтой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манишке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Какая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птица днем спит, а ночью охотится на мышей?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Какую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птицу называют санитаром леса?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Болотная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птица, стоит на одной ноге, поджав другую.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Какая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птица ползает по стволу дерева вниз головой?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Итог занятия «Гонка за лидером»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133600"/>
            <a:ext cx="7408862" cy="399256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Какая птица не вьет своего гнезда, а подбрасывает яйца в чужие гнезда?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называется птичий дом?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Какая птица не умеет летать, но хорошо плавает, ныряет и не боится холода?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крупная птица не умеет летать, но зато хорошо бегает?         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самая маленькая птица в мире?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птиц самый лучший певец?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Итог занятия «Гонка за лидером»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Кого из птиц называют «воровкой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называют домик для птиц, сделанный человеком?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выводит птенцов зимой?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кого из птиц красивый хвост и некрасивый голос?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неуклюжая на берегу и красавица на воде.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зовут птицу с высоким хохолком, которая кричит:   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«Удод-удод»?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Итог занятия «Гонка за лидером»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916113"/>
            <a:ext cx="5761038" cy="42100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954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Просмотр мультфильма «Чужой голос».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871538" y="1844675"/>
            <a:ext cx="7408862" cy="4281488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Это старый наш знакомый: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Он живёт на крыше дома -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Длинноногий, длинноносый,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Длинношеий, безголосый.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Он летает на охоту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 лягушками к болоту. </a:t>
            </a:r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загадки: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565400"/>
            <a:ext cx="38608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2276475"/>
            <a:ext cx="3789362" cy="2843213"/>
          </a:xfrm>
        </p:spPr>
      </p:pic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АИСТ.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68313" y="1989138"/>
            <a:ext cx="39592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Эти большие белые птицы совершают очень далекие перелеты. Когда приходит пора вить гнездо, они выбирают для него место повыше. У этих птиц красные ноги.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одной ноге стоит,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воду пристально глядит.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Тычет клювом наугад -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Ищет в речке лягушат.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носу повисла капля.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Узнаёте? Это... 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загадки: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636838"/>
            <a:ext cx="421481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>
          <a:xfrm>
            <a:off x="871538" y="1844675"/>
            <a:ext cx="7877175" cy="475297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Является родственником аиста. Гнездится на заломах тростника или деревьях,  вблизи водоемов, богатых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земноводными, рыбой и водными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насекомыми. </a:t>
            </a:r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ЦАПЛЯ.</a:t>
            </a:r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708275"/>
            <a:ext cx="21431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1"/>
          <p:cNvSpPr>
            <a:spLocks noGrp="1"/>
          </p:cNvSpPr>
          <p:nvPr>
            <p:ph idx="1"/>
          </p:nvPr>
        </p:nvSpPr>
        <p:spPr>
          <a:xfrm>
            <a:off x="395288" y="1773238"/>
            <a:ext cx="7885112" cy="435292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Кто без нот и без свирели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Лучше всех выводит трели,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Голосистее, нежней?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Кто же это?.. 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Отгадайте загадки: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708275"/>
            <a:ext cx="44450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</TotalTime>
  <Words>1582</Words>
  <Application>Microsoft Office PowerPoint</Application>
  <PresentationFormat>Экран (4:3)</PresentationFormat>
  <Paragraphs>207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Волна</vt:lpstr>
      <vt:lpstr>«Наши пернатые друзья»</vt:lpstr>
      <vt:lpstr>Цель урока:</vt:lpstr>
      <vt:lpstr>Отгадайте загадки:</vt:lpstr>
      <vt:lpstr>ВОРОБЕЙ.</vt:lpstr>
      <vt:lpstr>Отгадайте загадки:</vt:lpstr>
      <vt:lpstr>АИСТ.</vt:lpstr>
      <vt:lpstr>Отгадайте загадки:</vt:lpstr>
      <vt:lpstr>ЦАПЛЯ.</vt:lpstr>
      <vt:lpstr>Отгадайте загадки:</vt:lpstr>
      <vt:lpstr>СОЛОВЕЙ.</vt:lpstr>
      <vt:lpstr>Отгадайте загадки:</vt:lpstr>
      <vt:lpstr>ЖУРАВЛИ.</vt:lpstr>
      <vt:lpstr>Отгадайте загадки:</vt:lpstr>
      <vt:lpstr>СОВА.</vt:lpstr>
      <vt:lpstr>Отгадайте загадки:</vt:lpstr>
      <vt:lpstr>ЖАВОРОНОК,</vt:lpstr>
      <vt:lpstr>Отгадайте загадки:</vt:lpstr>
      <vt:lpstr>СНЕГИРИ.</vt:lpstr>
      <vt:lpstr>Отгадайте загадки:</vt:lpstr>
      <vt:lpstr>СОРОКА.</vt:lpstr>
      <vt:lpstr>Отгадайте загадки:</vt:lpstr>
      <vt:lpstr>ВОРОНА.</vt:lpstr>
      <vt:lpstr>Птичья выставка</vt:lpstr>
      <vt:lpstr>Птичья выставка</vt:lpstr>
      <vt:lpstr>Птичья выставка</vt:lpstr>
      <vt:lpstr>Птичья выставка.</vt:lpstr>
      <vt:lpstr>Птичья выставка.</vt:lpstr>
      <vt:lpstr>Птичья выставка.</vt:lpstr>
      <vt:lpstr>Птичья выставка.</vt:lpstr>
      <vt:lpstr>Физминутка «Аист»: </vt:lpstr>
      <vt:lpstr>-Ребята, у каждой птицы есть свой домик. Как он называется?</vt:lpstr>
      <vt:lpstr> А теперь задание для команд: </vt:lpstr>
      <vt:lpstr>Задание для команд:</vt:lpstr>
      <vt:lpstr>- Внимание, задание!!!!</vt:lpstr>
      <vt:lpstr>А знаете ли вы, что птицы бывают помощниками у животных? </vt:lpstr>
      <vt:lpstr>Не только животным, но и растениям помогают птицы. </vt:lpstr>
      <vt:lpstr>Пальчиковая гимнастика «Жаворонок».</vt:lpstr>
      <vt:lpstr>Дидактическая игра «Птичья мозаика»: </vt:lpstr>
      <vt:lpstr>Задание «Одень меня»: </vt:lpstr>
      <vt:lpstr>Итог занятия «Гонка за лидером»</vt:lpstr>
      <vt:lpstr>Итог занятия «Гонка за лидером»</vt:lpstr>
      <vt:lpstr>Итог занятия «Гонка за лидером»</vt:lpstr>
      <vt:lpstr>Просмотр мультфильма «Чужой голос».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«Наши пернатые друзья»</dc:title>
  <dc:creator>лена</dc:creator>
  <cp:lastModifiedBy>лена</cp:lastModifiedBy>
  <cp:revision>17</cp:revision>
  <dcterms:created xsi:type="dcterms:W3CDTF">2012-12-17T01:22:38Z</dcterms:created>
  <dcterms:modified xsi:type="dcterms:W3CDTF">2012-12-17T12:37:11Z</dcterms:modified>
</cp:coreProperties>
</file>