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4AE">
                <a:alpha val="16000"/>
              </a:srgbClr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9908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Классный час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«Правила поведения на водоемах»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0" y="3886200"/>
            <a:ext cx="4343400" cy="17526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Подготовила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Кондратьева С.В.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 descr="0016-016-Letom-mozhno-kupatsja-v-rechke-ili-more.jpg"/>
          <p:cNvPicPr>
            <a:picLocks noChangeAspect="1"/>
          </p:cNvPicPr>
          <p:nvPr/>
        </p:nvPicPr>
        <p:blipFill>
          <a:blip r:embed="rId2"/>
          <a:srcRect l="37778" b="-741"/>
          <a:stretch>
            <a:fillRect/>
          </a:stretch>
        </p:blipFill>
        <p:spPr>
          <a:xfrm>
            <a:off x="685799" y="3314698"/>
            <a:ext cx="2667001" cy="32385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0" y="228600"/>
            <a:ext cx="6400800" cy="6248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Скоро наступит долгожданный                   купальный сезон. Сотни жителей города, в том числе и детей, устремятся в выходные дни поближе к воде. Свежий воздух, солнце, купание не только доставляют удовольствие, но и служат хорошим средством закаливания организма. Вместе с этим вода регулярно уносит жизни. За лето 2010 на водных объектах погибли </a:t>
            </a:r>
            <a:r>
              <a:rPr lang="ru-RU" b="1" dirty="0" smtClean="0">
                <a:solidFill>
                  <a:srgbClr val="FF0000"/>
                </a:solidFill>
              </a:rPr>
              <a:t>2 тысячи 139 человек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594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81000"/>
            <a:ext cx="2057400" cy="20574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1" y="609600"/>
            <a:ext cx="7315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Самая страшная трагедия, унесшая жизни 6 московских школьников, произошла 7 июля в городе Ейске на Азовском море. Дети отправились на экскурсию на остров и стали купаться в </a:t>
            </a:r>
          </a:p>
          <a:p>
            <a:r>
              <a:rPr lang="ru-RU" sz="2800" b="1" dirty="0" smtClean="0"/>
              <a:t>неположенном</a:t>
            </a:r>
          </a:p>
          <a:p>
            <a:r>
              <a:rPr lang="ru-RU" sz="2800" b="1" dirty="0" smtClean="0"/>
              <a:t>месте.</a:t>
            </a:r>
          </a:p>
          <a:p>
            <a:endParaRPr lang="ru-RU" sz="2800" b="1" dirty="0" smtClean="0"/>
          </a:p>
          <a:p>
            <a:endParaRPr lang="ru-RU" sz="2800" b="1" dirty="0"/>
          </a:p>
        </p:txBody>
      </p:sp>
      <p:pic>
        <p:nvPicPr>
          <p:cNvPr id="3" name="Рисунок 2" descr="495_38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5443" y="2362200"/>
            <a:ext cx="5505807" cy="4126457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038600" cy="59436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/>
              <a:t>     </a:t>
            </a:r>
            <a:r>
              <a:rPr lang="ru-RU" sz="3400" b="1" dirty="0" smtClean="0"/>
              <a:t>Взрослые должны ознакомить детей с правилами безопасности на водных объектах, прежде чем дети отправятся в лагеря, туристические походы, пикники. </a:t>
            </a:r>
          </a:p>
          <a:p>
            <a:pPr algn="just">
              <a:buNone/>
            </a:pPr>
            <a:r>
              <a:rPr lang="ru-RU" sz="3400" b="1" dirty="0" smtClean="0"/>
              <a:t>     Умение хорошо плавать - одна из важнейших гарантий безопасного отдыха на воде, но помните, что даже хороший пловец должен соблюдать постоянную осторожность, дисциплину и строго придерживаться правил поведения на воде</a:t>
            </a:r>
            <a:r>
              <a:rPr lang="ru-RU" sz="3400" dirty="0" smtClean="0"/>
              <a:t>. </a:t>
            </a:r>
            <a:endParaRPr lang="ru-RU" sz="3400" dirty="0"/>
          </a:p>
        </p:txBody>
      </p:sp>
      <p:pic>
        <p:nvPicPr>
          <p:cNvPr id="5" name="Содержимое 4" descr="P1160892b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95800" y="1828800"/>
            <a:ext cx="4325408" cy="3244056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Правила безопасного поведения на воде: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678363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/>
              <a:t>Купайся только в специально оборудованных местах. </a:t>
            </a:r>
          </a:p>
          <a:p>
            <a:r>
              <a:rPr lang="ru-RU" sz="2000" b="1" dirty="0" smtClean="0"/>
              <a:t>     Не нырять в незнакомых местах. </a:t>
            </a:r>
          </a:p>
          <a:p>
            <a:r>
              <a:rPr lang="ru-RU" sz="2000" b="1" dirty="0" smtClean="0"/>
              <a:t>     Не заплывать за буйки. </a:t>
            </a:r>
          </a:p>
          <a:p>
            <a:r>
              <a:rPr lang="ru-RU" sz="2000" b="1" dirty="0" smtClean="0"/>
              <a:t>     Не хватать друг друга за руки и ноги во время игр на воде. </a:t>
            </a:r>
          </a:p>
          <a:p>
            <a:r>
              <a:rPr lang="ru-RU" sz="2000" b="1" dirty="0" smtClean="0"/>
              <a:t>     Не умеющим плавать купаться только в специально оборудованных местах глубиной не более 1,2 метра.</a:t>
            </a:r>
          </a:p>
          <a:p>
            <a:r>
              <a:rPr lang="ru-RU" sz="2000" b="1" dirty="0" smtClean="0"/>
              <a:t>Никогда не плавайте в одиночестве, особенно, если не уверены в своих силах</a:t>
            </a:r>
            <a:endParaRPr lang="ru-RU" sz="2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678363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/>
              <a:t>Входите в воду осторожно, медленно, когда вода дойдет вам до пояса, остановитесь и быстро окунитесь. </a:t>
            </a:r>
          </a:p>
          <a:p>
            <a:r>
              <a:rPr lang="ru-RU" sz="2000" b="1" dirty="0" smtClean="0"/>
              <a:t>Не подавайте ложных сигналов бедствия. </a:t>
            </a:r>
            <a:endParaRPr lang="ru-RU" sz="2000" b="1" dirty="0"/>
          </a:p>
        </p:txBody>
      </p:sp>
      <p:pic>
        <p:nvPicPr>
          <p:cNvPr id="5" name="Рисунок 4" descr="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505200"/>
            <a:ext cx="3251200" cy="24384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9200" y="685800"/>
            <a:ext cx="7162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Опасно прыгать (нырять) в воду в неизвестном месте - можно удариться головой о грунт, корягу, сваю и т.п., сломать шейные позвонки, потерять сознание и погибнуть.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Помните: несоблюдение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правил поведения на водоемах может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привести к трагическому исходу!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04800"/>
            <a:ext cx="4038600" cy="582136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Если тонет человек:</a:t>
            </a:r>
          </a:p>
          <a:p>
            <a:pPr algn="ctr">
              <a:buNone/>
            </a:pPr>
            <a:endParaRPr lang="ru-RU" dirty="0" smtClean="0"/>
          </a:p>
          <a:p>
            <a:r>
              <a:rPr lang="ru-RU" dirty="0" smtClean="0"/>
              <a:t>    Сразу громко зовите на помощь: «Человек тонет!» </a:t>
            </a:r>
          </a:p>
          <a:p>
            <a:r>
              <a:rPr lang="ru-RU" dirty="0" smtClean="0"/>
              <a:t>    Попросите вызвать спасателей и «скорую помощь». </a:t>
            </a:r>
          </a:p>
          <a:p>
            <a:r>
              <a:rPr lang="ru-RU" dirty="0" smtClean="0"/>
              <a:t>    Бросьте тонущему спасательный круг, длинную веревку с узлом на конце.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04800"/>
            <a:ext cx="4038600" cy="582136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Если тонешь сам:</a:t>
            </a:r>
          </a:p>
          <a:p>
            <a:pPr algn="ctr">
              <a:buNone/>
            </a:pPr>
            <a:endParaRPr lang="ru-RU" dirty="0" smtClean="0"/>
          </a:p>
          <a:p>
            <a:r>
              <a:rPr lang="ru-RU" dirty="0" smtClean="0"/>
              <a:t>     Не паникуйте. </a:t>
            </a:r>
          </a:p>
          <a:p>
            <a:r>
              <a:rPr lang="ru-RU" dirty="0" smtClean="0"/>
              <a:t>     Снимите с себя лишнюю одежду, обувь, кричи, зови на помощь. </a:t>
            </a:r>
          </a:p>
          <a:p>
            <a:r>
              <a:rPr lang="ru-RU" dirty="0" smtClean="0"/>
              <a:t>     Перевернитесь на спину, широко раскиньте руки, расслабьтесь, сделайте несколько глубоких вдохов.</a:t>
            </a:r>
          </a:p>
          <a:p>
            <a:r>
              <a:rPr lang="ru-RU" dirty="0" smtClean="0"/>
              <a:t>     Прежде, чем пойти купаться, не забудьте взять с собой английскую булавку. Она поможет вам, если в воде начнутся судороги. Если же у вас свело ногу, а булавки при себе нет, ущипните несколько раз икроножную мышцу. Если это не помогает, крепко возьмитесь за большой палец ноги и резко выпрямите его. Плывите к берегу. </a:t>
            </a:r>
          </a:p>
          <a:p>
            <a:endParaRPr lang="ru-RU" dirty="0"/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71800"/>
            <a:ext cx="3505200" cy="30480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8600"/>
            <a:ext cx="4038600" cy="58975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Вы захлебнулись водой:</a:t>
            </a:r>
          </a:p>
          <a:p>
            <a:pPr algn="ctr">
              <a:buNone/>
            </a:pPr>
            <a:endParaRPr lang="ru-RU" dirty="0" smtClean="0"/>
          </a:p>
          <a:p>
            <a:r>
              <a:rPr lang="ru-RU" dirty="0" smtClean="0"/>
              <a:t>     Не паникуйте, постарайтесь развернуться спиной к волне.</a:t>
            </a:r>
          </a:p>
          <a:p>
            <a:r>
              <a:rPr lang="ru-RU" dirty="0" smtClean="0"/>
              <a:t>     Прижмите согнутые в локтях руки к нижней части груди и сделайте несколько резких выдохов, помогая себе руками.</a:t>
            </a:r>
          </a:p>
          <a:p>
            <a:r>
              <a:rPr lang="ru-RU" dirty="0" smtClean="0"/>
              <a:t>     Затем очистите от воды нос и сделайте несколько глотательных движений.</a:t>
            </a:r>
          </a:p>
          <a:p>
            <a:r>
              <a:rPr lang="ru-RU" dirty="0" smtClean="0"/>
              <a:t>     Восстановив дыхание, ложитесь на живот и двигайтесь к берегу.</a:t>
            </a:r>
          </a:p>
          <a:p>
            <a:r>
              <a:rPr lang="ru-RU" dirty="0" smtClean="0"/>
              <a:t>     При необходимости позовите людей на помощь.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817_big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24400" y="1119981"/>
            <a:ext cx="3886200" cy="4114800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9812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Соблюдая правила поведения на воде, вы, ребята, прекрасно проведете летние каникулы, окрепнете и наберетесь сил на новый учебный год!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детский лагер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743200"/>
            <a:ext cx="5638800" cy="3841433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534</Words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Классный час  «Правила поведения на водоемах»</vt:lpstr>
      <vt:lpstr>Слайд 2</vt:lpstr>
      <vt:lpstr>Слайд 3</vt:lpstr>
      <vt:lpstr>Слайд 4</vt:lpstr>
      <vt:lpstr> Правила безопасного поведения на воде:</vt:lpstr>
      <vt:lpstr>Слайд 6</vt:lpstr>
      <vt:lpstr>Слайд 7</vt:lpstr>
      <vt:lpstr>Слайд 8</vt:lpstr>
      <vt:lpstr>Соблюдая правила поведения на воде, вы, ребята, прекрасно проведете летние каникулы, окрепнете и наберетесь сил на новый учебный год!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 «Правила поведения на водоемах»</dc:title>
  <cp:lastModifiedBy>ADMIN</cp:lastModifiedBy>
  <cp:revision>10</cp:revision>
  <dcterms:modified xsi:type="dcterms:W3CDTF">2011-11-16T16:48:34Z</dcterms:modified>
</cp:coreProperties>
</file>