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79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70CB-982F-446F-908A-B65A37C994F6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69EB-29F9-4350-8B4C-813ADC11CB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69EB-29F9-4350-8B4C-813ADC11CBA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0/48/119/48119396_1251558675_f_17106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43" y="456753"/>
            <a:ext cx="8500583" cy="561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ШКОЛЕ УМНЕЕМ!</a:t>
            </a:r>
            <a:endParaRPr lang="ru-RU" dirty="0"/>
          </a:p>
        </p:txBody>
      </p:sp>
      <p:pic>
        <p:nvPicPr>
          <p:cNvPr id="24578" name="Picture 2" descr="http://www.grafamania.net/uploads/posts/2008-08/1219882556_a83962b34d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62080"/>
            <a:ext cx="614366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НАХОДИМ ДРУЗЕЙ! </a:t>
            </a:r>
            <a:endParaRPr lang="ru-RU" dirty="0"/>
          </a:p>
        </p:txBody>
      </p:sp>
      <p:pic>
        <p:nvPicPr>
          <p:cNvPr id="25602" name="Picture 2" descr="http://troparevo-zao.ru/images/leto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Общение в школе - это прекрасно! </a:t>
            </a:r>
            <a:r>
              <a:rPr lang="ru-RU" dirty="0" smtClean="0"/>
              <a:t> </a:t>
            </a:r>
            <a:r>
              <a:rPr lang="ru-RU" dirty="0" smtClean="0"/>
              <a:t> Давайте радоваться  друзьям! </a:t>
            </a:r>
            <a:endParaRPr lang="ru-RU" dirty="0"/>
          </a:p>
        </p:txBody>
      </p:sp>
      <p:pic>
        <p:nvPicPr>
          <p:cNvPr id="16386" name="Picture 2" descr="http://www.bearcub.ru/images/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3609975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nternat-11.ru/Novosti/1septemb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332" y="428605"/>
            <a:ext cx="774619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Школы  в жизни бывают разными.</a:t>
            </a:r>
            <a:endParaRPr lang="ru-RU" dirty="0"/>
          </a:p>
        </p:txBody>
      </p:sp>
      <p:pic>
        <p:nvPicPr>
          <p:cNvPr id="14338" name="Picture 2" descr="http://t1.gstatic.com/images?q=tbn:ANd9GcQrj_bpryHqQvggFakIjct20HqYF8pajtK5T5pewBCieg0zf2fwPKVcLl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466975" cy="1847851"/>
          </a:xfrm>
          <a:prstGeom prst="rect">
            <a:avLst/>
          </a:prstGeom>
          <a:noFill/>
        </p:spPr>
      </p:pic>
      <p:pic>
        <p:nvPicPr>
          <p:cNvPr id="14340" name="Picture 4" descr="http://vyazma-market.ru/upload/image/news-portal/video-news/29-09-2009/psiholo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256"/>
            <a:ext cx="4786298" cy="2571744"/>
          </a:xfrm>
          <a:prstGeom prst="rect">
            <a:avLst/>
          </a:prstGeom>
          <a:noFill/>
        </p:spPr>
      </p:pic>
      <p:pic>
        <p:nvPicPr>
          <p:cNvPr id="14342" name="Picture 6" descr="http://www.school305.ru/images/school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3619500" cy="2286001"/>
          </a:xfrm>
          <a:prstGeom prst="rect">
            <a:avLst/>
          </a:prstGeom>
          <a:noFill/>
        </p:spPr>
      </p:pic>
      <p:pic>
        <p:nvPicPr>
          <p:cNvPr id="14344" name="Picture 8" descr="http://web-stihi.ru/wp-content/uploads/2010/04/shk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357298"/>
            <a:ext cx="3495675" cy="2786082"/>
          </a:xfrm>
          <a:prstGeom prst="rect">
            <a:avLst/>
          </a:prstGeom>
          <a:noFill/>
        </p:spPr>
      </p:pic>
      <p:pic>
        <p:nvPicPr>
          <p:cNvPr id="14346" name="Picture 10" descr="http://www.ljplus.ru/img4/c/y/cybersect/MZKS_big-7-f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357298"/>
            <a:ext cx="300039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  умеем общаться!</a:t>
            </a:r>
            <a:endParaRPr lang="ru-RU" dirty="0"/>
          </a:p>
        </p:txBody>
      </p:sp>
      <p:pic>
        <p:nvPicPr>
          <p:cNvPr id="13314" name="Picture 2" descr="http://elena-arschinowa.narod2.ru/yuna/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8661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ТАКОЕ  БЫВАЕТ?</a:t>
            </a:r>
            <a:endParaRPr lang="ru-RU" dirty="0"/>
          </a:p>
        </p:txBody>
      </p:sp>
      <p:pic>
        <p:nvPicPr>
          <p:cNvPr id="18434" name="Picture 2" descr="http://img12.nnm.ru/8/4/0/0/6/abbbc4e92efff59fe3ead82f0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5229225" cy="1428750"/>
          </a:xfrm>
          <a:prstGeom prst="rect">
            <a:avLst/>
          </a:prstGeom>
          <a:noFill/>
        </p:spPr>
      </p:pic>
      <p:pic>
        <p:nvPicPr>
          <p:cNvPr id="18436" name="Picture 4" descr="http://www.inetotbor.ru/uploads/posts/2010-04/1272370108_school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810000" cy="2914650"/>
          </a:xfrm>
          <a:prstGeom prst="rect">
            <a:avLst/>
          </a:prstGeom>
          <a:noFill/>
        </p:spPr>
      </p:pic>
      <p:pic>
        <p:nvPicPr>
          <p:cNvPr id="18438" name="Picture 6" descr="http://www.psychology.su/wp-content/uploads/2009/09/%D1%85%D1%83%D0%BB%D0%B8%D0%B3%D0%B0%D0%BD%D1%8B-%D0%B1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071702" cy="1428750"/>
          </a:xfrm>
          <a:prstGeom prst="rect">
            <a:avLst/>
          </a:prstGeom>
          <a:noFill/>
        </p:spPr>
      </p:pic>
      <p:pic>
        <p:nvPicPr>
          <p:cNvPr id="18440" name="Picture 8" descr="http://svpressa.ru/photo/5000.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407196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–это  …  </a:t>
            </a:r>
            <a:endParaRPr lang="ru-RU" dirty="0"/>
          </a:p>
        </p:txBody>
      </p:sp>
      <p:pic>
        <p:nvPicPr>
          <p:cNvPr id="19458" name="Picture 2" descr="http://www.ljplus.ru/img4/s/h/shok_darvina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28641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ваше решение!</a:t>
            </a:r>
            <a:endParaRPr lang="ru-RU" dirty="0"/>
          </a:p>
        </p:txBody>
      </p:sp>
      <p:pic>
        <p:nvPicPr>
          <p:cNvPr id="20482" name="Picture 2" descr="http://puzkarapuz.org/uploads/posts/2009-08/1251591101_shko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21523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ШКОЛЕ ВЗРОСЛЕЕМ!</a:t>
            </a:r>
            <a:endParaRPr lang="ru-RU" dirty="0"/>
          </a:p>
        </p:txBody>
      </p:sp>
      <p:pic>
        <p:nvPicPr>
          <p:cNvPr id="21506" name="Picture 2" descr="http://www.psixolog.sch463.edusite.ru/images/62286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2143116"/>
            <a:ext cx="640524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48</Words>
  <PresentationFormat>Экран (4:3)</PresentationFormat>
  <Paragraphs>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Общение в школе - это прекрасно!   Давайте радоваться  друзьям! </vt:lpstr>
      <vt:lpstr>Слайд 3</vt:lpstr>
      <vt:lpstr>Школы  в жизни бывают разными.</vt:lpstr>
      <vt:lpstr>Мы   умеем общаться!</vt:lpstr>
      <vt:lpstr>ТАКОЕ  БЫВАЕТ?</vt:lpstr>
      <vt:lpstr>Школа –это  …  </vt:lpstr>
      <vt:lpstr>Спасибо за ваше решение!</vt:lpstr>
      <vt:lpstr>МЫ В ШКОЛЕ ВЗРОСЛЕЕМ!</vt:lpstr>
      <vt:lpstr>МЫ В ШКОЛЕ УМНЕЕМ!</vt:lpstr>
      <vt:lpstr>И НАХОДИМ ДРУЗЕЙ!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2011-10-18T14:40:18Z</dcterms:modified>
</cp:coreProperties>
</file>