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2" r:id="rId3"/>
    <p:sldId id="263" r:id="rId4"/>
    <p:sldId id="264" r:id="rId5"/>
    <p:sldId id="265"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33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4C71EC6-210F-42DE-9C53-41977AD35B3D}" type="datetimeFigureOut">
              <a:rPr lang="ru-RU" smtClean="0">
                <a:solidFill>
                  <a:srgbClr val="465E9C"/>
                </a:solidFill>
              </a:rPr>
              <a:pPr/>
              <a:t>18.02.2016</a:t>
            </a:fld>
            <a:endParaRPr lang="ru-RU">
              <a:solidFill>
                <a:srgbClr val="465E9C"/>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ru-RU">
              <a:solidFill>
                <a:srgbClr val="465E9C"/>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B19B0651-EE4F-4900-A07F-96A6BFA9D0F0}" type="slidenum">
              <a:rPr lang="ru-RU" smtClean="0">
                <a:solidFill>
                  <a:srgbClr val="465E9C"/>
                </a:solidFill>
              </a:rPr>
              <a:pPr/>
              <a:t>‹#›</a:t>
            </a:fld>
            <a:endParaRPr lang="ru-RU">
              <a:solidFill>
                <a:srgbClr val="465E9C"/>
              </a:solidFill>
            </a:endParaRPr>
          </a:p>
        </p:txBody>
      </p:sp>
    </p:spTree>
    <p:extLst>
      <p:ext uri="{BB962C8B-B14F-4D97-AF65-F5344CB8AC3E}">
        <p14:creationId xmlns:p14="http://schemas.microsoft.com/office/powerpoint/2010/main" val="416599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465E9C"/>
                </a:solidFill>
              </a:rPr>
              <a:pPr/>
              <a:t>18.02.2016</a:t>
            </a:fld>
            <a:endParaRPr lang="ru-RU">
              <a:solidFill>
                <a:srgbClr val="465E9C"/>
              </a:solidFill>
            </a:endParaRPr>
          </a:p>
        </p:txBody>
      </p:sp>
      <p:sp>
        <p:nvSpPr>
          <p:cNvPr id="5" name="Footer Placeholder 4"/>
          <p:cNvSpPr>
            <a:spLocks noGrp="1"/>
          </p:cNvSpPr>
          <p:nvPr>
            <p:ph type="ftr" sz="quarter" idx="11"/>
          </p:nvPr>
        </p:nvSpPr>
        <p:spPr/>
        <p:txBody>
          <a:bodyPr/>
          <a:lstStyle/>
          <a:p>
            <a:endParaRPr lang="ru-RU">
              <a:solidFill>
                <a:srgbClr val="465E9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465E9C"/>
                </a:solidFill>
              </a:rPr>
              <a:pPr/>
              <a:t>‹#›</a:t>
            </a:fld>
            <a:endParaRPr lang="ru-RU">
              <a:solidFill>
                <a:srgbClr val="465E9C"/>
              </a:solidFill>
            </a:endParaRPr>
          </a:p>
        </p:txBody>
      </p:sp>
    </p:spTree>
    <p:extLst>
      <p:ext uri="{BB962C8B-B14F-4D97-AF65-F5344CB8AC3E}">
        <p14:creationId xmlns:p14="http://schemas.microsoft.com/office/powerpoint/2010/main" val="285637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465E9C"/>
                </a:solidFill>
              </a:rPr>
              <a:pPr/>
              <a:t>18.02.2016</a:t>
            </a:fld>
            <a:endParaRPr lang="ru-RU">
              <a:solidFill>
                <a:srgbClr val="465E9C"/>
              </a:solidFill>
            </a:endParaRPr>
          </a:p>
        </p:txBody>
      </p:sp>
      <p:sp>
        <p:nvSpPr>
          <p:cNvPr id="5" name="Footer Placeholder 4"/>
          <p:cNvSpPr>
            <a:spLocks noGrp="1"/>
          </p:cNvSpPr>
          <p:nvPr>
            <p:ph type="ftr" sz="quarter" idx="11"/>
          </p:nvPr>
        </p:nvSpPr>
        <p:spPr/>
        <p:txBody>
          <a:bodyPr/>
          <a:lstStyle/>
          <a:p>
            <a:endParaRPr lang="ru-RU">
              <a:solidFill>
                <a:srgbClr val="465E9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465E9C"/>
                </a:solidFill>
              </a:rPr>
              <a:pPr/>
              <a:t>‹#›</a:t>
            </a:fld>
            <a:endParaRPr lang="ru-RU">
              <a:solidFill>
                <a:srgbClr val="465E9C"/>
              </a:solidFill>
            </a:endParaRPr>
          </a:p>
        </p:txBody>
      </p:sp>
    </p:spTree>
    <p:extLst>
      <p:ext uri="{BB962C8B-B14F-4D97-AF65-F5344CB8AC3E}">
        <p14:creationId xmlns:p14="http://schemas.microsoft.com/office/powerpoint/2010/main" val="394850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465E9C"/>
                </a:solidFill>
              </a:rPr>
              <a:pPr/>
              <a:t>18.02.2016</a:t>
            </a:fld>
            <a:endParaRPr lang="ru-RU">
              <a:solidFill>
                <a:srgbClr val="465E9C"/>
              </a:solidFill>
            </a:endParaRPr>
          </a:p>
        </p:txBody>
      </p:sp>
      <p:sp>
        <p:nvSpPr>
          <p:cNvPr id="5" name="Footer Placeholder 4"/>
          <p:cNvSpPr>
            <a:spLocks noGrp="1"/>
          </p:cNvSpPr>
          <p:nvPr>
            <p:ph type="ftr" sz="quarter" idx="11"/>
          </p:nvPr>
        </p:nvSpPr>
        <p:spPr/>
        <p:txBody>
          <a:bodyPr/>
          <a:lstStyle/>
          <a:p>
            <a:endParaRPr lang="ru-RU">
              <a:solidFill>
                <a:srgbClr val="465E9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465E9C"/>
                </a:solidFill>
              </a:rPr>
              <a:pPr/>
              <a:t>‹#›</a:t>
            </a:fld>
            <a:endParaRPr lang="ru-RU">
              <a:solidFill>
                <a:srgbClr val="465E9C"/>
              </a:solidFill>
            </a:endParaRPr>
          </a:p>
        </p:txBody>
      </p:sp>
    </p:spTree>
    <p:extLst>
      <p:ext uri="{BB962C8B-B14F-4D97-AF65-F5344CB8AC3E}">
        <p14:creationId xmlns:p14="http://schemas.microsoft.com/office/powerpoint/2010/main" val="1222138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solidFill>
                  <a:srgbClr val="465E9C"/>
                </a:solidFill>
              </a:rPr>
              <a:pPr/>
              <a:t>18.02.2016</a:t>
            </a:fld>
            <a:endParaRPr lang="ru-RU">
              <a:solidFill>
                <a:srgbClr val="465E9C"/>
              </a:solidFill>
            </a:endParaRPr>
          </a:p>
        </p:txBody>
      </p:sp>
      <p:sp>
        <p:nvSpPr>
          <p:cNvPr id="5" name="Footer Placeholder 4"/>
          <p:cNvSpPr>
            <a:spLocks noGrp="1"/>
          </p:cNvSpPr>
          <p:nvPr>
            <p:ph type="ftr" sz="quarter" idx="11"/>
          </p:nvPr>
        </p:nvSpPr>
        <p:spPr/>
        <p:txBody>
          <a:bodyPr/>
          <a:lstStyle/>
          <a:p>
            <a:endParaRPr lang="ru-RU">
              <a:solidFill>
                <a:srgbClr val="465E9C"/>
              </a:solidFill>
            </a:endParaRPr>
          </a:p>
        </p:txBody>
      </p:sp>
      <p:sp>
        <p:nvSpPr>
          <p:cNvPr id="6" name="Slide Number Placeholder 5"/>
          <p:cNvSpPr>
            <a:spLocks noGrp="1"/>
          </p:cNvSpPr>
          <p:nvPr>
            <p:ph type="sldNum" sz="quarter" idx="12"/>
          </p:nvPr>
        </p:nvSpPr>
        <p:spPr/>
        <p:txBody>
          <a:bodyPr/>
          <a:lstStyle/>
          <a:p>
            <a:fld id="{B19B0651-EE4F-4900-A07F-96A6BFA9D0F0}" type="slidenum">
              <a:rPr lang="ru-RU" smtClean="0">
                <a:solidFill>
                  <a:srgbClr val="465E9C"/>
                </a:solidFill>
              </a:rPr>
              <a:pPr/>
              <a:t>‹#›</a:t>
            </a:fld>
            <a:endParaRPr lang="ru-RU">
              <a:solidFill>
                <a:srgbClr val="465E9C"/>
              </a:solidFill>
            </a:endParaRPr>
          </a:p>
        </p:txBody>
      </p:sp>
    </p:spTree>
    <p:extLst>
      <p:ext uri="{BB962C8B-B14F-4D97-AF65-F5344CB8AC3E}">
        <p14:creationId xmlns:p14="http://schemas.microsoft.com/office/powerpoint/2010/main" val="130222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solidFill>
                  <a:srgbClr val="465E9C"/>
                </a:solidFill>
              </a:rPr>
              <a:pPr/>
              <a:t>18.02.2016</a:t>
            </a:fld>
            <a:endParaRPr lang="ru-RU">
              <a:solidFill>
                <a:srgbClr val="465E9C"/>
              </a:solidFill>
            </a:endParaRPr>
          </a:p>
        </p:txBody>
      </p:sp>
      <p:sp>
        <p:nvSpPr>
          <p:cNvPr id="6" name="Footer Placeholder 5"/>
          <p:cNvSpPr>
            <a:spLocks noGrp="1"/>
          </p:cNvSpPr>
          <p:nvPr>
            <p:ph type="ftr" sz="quarter" idx="11"/>
          </p:nvPr>
        </p:nvSpPr>
        <p:spPr/>
        <p:txBody>
          <a:bodyPr/>
          <a:lstStyle/>
          <a:p>
            <a:endParaRPr lang="ru-RU">
              <a:solidFill>
                <a:srgbClr val="465E9C"/>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465E9C"/>
                </a:solidFill>
              </a:rPr>
              <a:pPr/>
              <a:t>‹#›</a:t>
            </a:fld>
            <a:endParaRPr lang="ru-RU">
              <a:solidFill>
                <a:srgbClr val="465E9C"/>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96736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solidFill>
                  <a:srgbClr val="465E9C"/>
                </a:solidFill>
              </a:rPr>
              <a:pPr/>
              <a:t>18.02.2016</a:t>
            </a:fld>
            <a:endParaRPr lang="ru-RU">
              <a:solidFill>
                <a:srgbClr val="465E9C"/>
              </a:solidFill>
            </a:endParaRPr>
          </a:p>
        </p:txBody>
      </p:sp>
      <p:sp>
        <p:nvSpPr>
          <p:cNvPr id="8" name="Footer Placeholder 7"/>
          <p:cNvSpPr>
            <a:spLocks noGrp="1"/>
          </p:cNvSpPr>
          <p:nvPr>
            <p:ph type="ftr" sz="quarter" idx="11"/>
          </p:nvPr>
        </p:nvSpPr>
        <p:spPr/>
        <p:txBody>
          <a:bodyPr/>
          <a:lstStyle/>
          <a:p>
            <a:endParaRPr lang="ru-RU">
              <a:solidFill>
                <a:srgbClr val="465E9C"/>
              </a:solidFill>
            </a:endParaRPr>
          </a:p>
        </p:txBody>
      </p:sp>
      <p:sp>
        <p:nvSpPr>
          <p:cNvPr id="9" name="Slide Number Placeholder 8"/>
          <p:cNvSpPr>
            <a:spLocks noGrp="1"/>
          </p:cNvSpPr>
          <p:nvPr>
            <p:ph type="sldNum" sz="quarter" idx="12"/>
          </p:nvPr>
        </p:nvSpPr>
        <p:spPr/>
        <p:txBody>
          <a:bodyPr/>
          <a:lstStyle/>
          <a:p>
            <a:fld id="{B19B0651-EE4F-4900-A07F-96A6BFA9D0F0}" type="slidenum">
              <a:rPr lang="ru-RU" smtClean="0">
                <a:solidFill>
                  <a:srgbClr val="465E9C"/>
                </a:solidFill>
              </a:rPr>
              <a:pPr/>
              <a:t>‹#›</a:t>
            </a:fld>
            <a:endParaRPr lang="ru-RU">
              <a:solidFill>
                <a:srgbClr val="465E9C"/>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2917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solidFill>
                  <a:srgbClr val="465E9C"/>
                </a:solidFill>
              </a:rPr>
              <a:pPr/>
              <a:t>18.02.2016</a:t>
            </a:fld>
            <a:endParaRPr lang="ru-RU">
              <a:solidFill>
                <a:srgbClr val="465E9C"/>
              </a:solidFill>
            </a:endParaRPr>
          </a:p>
        </p:txBody>
      </p:sp>
      <p:sp>
        <p:nvSpPr>
          <p:cNvPr id="4" name="Footer Placeholder 3"/>
          <p:cNvSpPr>
            <a:spLocks noGrp="1"/>
          </p:cNvSpPr>
          <p:nvPr>
            <p:ph type="ftr" sz="quarter" idx="11"/>
          </p:nvPr>
        </p:nvSpPr>
        <p:spPr/>
        <p:txBody>
          <a:bodyPr/>
          <a:lstStyle/>
          <a:p>
            <a:endParaRPr lang="ru-RU">
              <a:solidFill>
                <a:srgbClr val="465E9C"/>
              </a:solidFill>
            </a:endParaRPr>
          </a:p>
        </p:txBody>
      </p:sp>
      <p:sp>
        <p:nvSpPr>
          <p:cNvPr id="5" name="Slide Number Placeholder 4"/>
          <p:cNvSpPr>
            <a:spLocks noGrp="1"/>
          </p:cNvSpPr>
          <p:nvPr>
            <p:ph type="sldNum" sz="quarter" idx="12"/>
          </p:nvPr>
        </p:nvSpPr>
        <p:spPr/>
        <p:txBody>
          <a:bodyPr/>
          <a:lstStyle/>
          <a:p>
            <a:fld id="{B19B0651-EE4F-4900-A07F-96A6BFA9D0F0}" type="slidenum">
              <a:rPr lang="ru-RU" smtClean="0">
                <a:solidFill>
                  <a:srgbClr val="465E9C"/>
                </a:solidFill>
              </a:rPr>
              <a:pPr/>
              <a:t>‹#›</a:t>
            </a:fld>
            <a:endParaRPr lang="ru-RU">
              <a:solidFill>
                <a:srgbClr val="465E9C"/>
              </a:solidFill>
            </a:endParaRPr>
          </a:p>
        </p:txBody>
      </p:sp>
    </p:spTree>
    <p:extLst>
      <p:ext uri="{BB962C8B-B14F-4D97-AF65-F5344CB8AC3E}">
        <p14:creationId xmlns:p14="http://schemas.microsoft.com/office/powerpoint/2010/main" val="1695798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solidFill>
                  <a:srgbClr val="465E9C"/>
                </a:solidFill>
              </a:rPr>
              <a:pPr/>
              <a:t>18.02.2016</a:t>
            </a:fld>
            <a:endParaRPr lang="ru-RU">
              <a:solidFill>
                <a:srgbClr val="465E9C"/>
              </a:solidFill>
            </a:endParaRPr>
          </a:p>
        </p:txBody>
      </p:sp>
      <p:sp>
        <p:nvSpPr>
          <p:cNvPr id="3" name="Footer Placeholder 2"/>
          <p:cNvSpPr>
            <a:spLocks noGrp="1"/>
          </p:cNvSpPr>
          <p:nvPr>
            <p:ph type="ftr" sz="quarter" idx="11"/>
          </p:nvPr>
        </p:nvSpPr>
        <p:spPr/>
        <p:txBody>
          <a:bodyPr/>
          <a:lstStyle/>
          <a:p>
            <a:endParaRPr lang="ru-RU">
              <a:solidFill>
                <a:srgbClr val="465E9C"/>
              </a:solidFill>
            </a:endParaRPr>
          </a:p>
        </p:txBody>
      </p:sp>
      <p:sp>
        <p:nvSpPr>
          <p:cNvPr id="4" name="Slide Number Placeholder 3"/>
          <p:cNvSpPr>
            <a:spLocks noGrp="1"/>
          </p:cNvSpPr>
          <p:nvPr>
            <p:ph type="sldNum" sz="quarter" idx="12"/>
          </p:nvPr>
        </p:nvSpPr>
        <p:spPr/>
        <p:txBody>
          <a:bodyPr/>
          <a:lstStyle/>
          <a:p>
            <a:fld id="{B19B0651-EE4F-4900-A07F-96A6BFA9D0F0}" type="slidenum">
              <a:rPr lang="ru-RU" smtClean="0">
                <a:solidFill>
                  <a:srgbClr val="465E9C"/>
                </a:solidFill>
              </a:rPr>
              <a:pPr/>
              <a:t>‹#›</a:t>
            </a:fld>
            <a:endParaRPr lang="ru-RU">
              <a:solidFill>
                <a:srgbClr val="465E9C"/>
              </a:solidFill>
            </a:endParaRPr>
          </a:p>
        </p:txBody>
      </p:sp>
    </p:spTree>
    <p:extLst>
      <p:ext uri="{BB962C8B-B14F-4D97-AF65-F5344CB8AC3E}">
        <p14:creationId xmlns:p14="http://schemas.microsoft.com/office/powerpoint/2010/main" val="1720212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B4C71EC6-210F-42DE-9C53-41977AD35B3D}" type="datetimeFigureOut">
              <a:rPr lang="ru-RU" smtClean="0">
                <a:solidFill>
                  <a:srgbClr val="465E9C"/>
                </a:solidFill>
              </a:rPr>
              <a:pPr/>
              <a:t>18.02.2016</a:t>
            </a:fld>
            <a:endParaRPr lang="ru-RU">
              <a:solidFill>
                <a:srgbClr val="465E9C"/>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ru-RU">
              <a:solidFill>
                <a:srgbClr val="465E9C"/>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B19B0651-EE4F-4900-A07F-96A6BFA9D0F0}" type="slidenum">
              <a:rPr lang="ru-RU" smtClean="0">
                <a:solidFill>
                  <a:srgbClr val="465E9C"/>
                </a:solidFill>
              </a:rPr>
              <a:pPr/>
              <a:t>‹#›</a:t>
            </a:fld>
            <a:endParaRPr lang="ru-RU">
              <a:solidFill>
                <a:srgbClr val="465E9C"/>
              </a:solidFill>
            </a:endParaRPr>
          </a:p>
        </p:txBody>
      </p:sp>
    </p:spTree>
    <p:extLst>
      <p:ext uri="{BB962C8B-B14F-4D97-AF65-F5344CB8AC3E}">
        <p14:creationId xmlns:p14="http://schemas.microsoft.com/office/powerpoint/2010/main" val="235002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B4C71EC6-210F-42DE-9C53-41977AD35B3D}" type="datetimeFigureOut">
              <a:rPr lang="ru-RU" smtClean="0">
                <a:solidFill>
                  <a:srgbClr val="465E9C"/>
                </a:solidFill>
              </a:rPr>
              <a:pPr/>
              <a:t>18.02.2016</a:t>
            </a:fld>
            <a:endParaRPr lang="ru-RU">
              <a:solidFill>
                <a:srgbClr val="465E9C"/>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ru-RU">
              <a:solidFill>
                <a:srgbClr val="465E9C"/>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B19B0651-EE4F-4900-A07F-96A6BFA9D0F0}" type="slidenum">
              <a:rPr lang="ru-RU" smtClean="0">
                <a:solidFill>
                  <a:srgbClr val="465E9C"/>
                </a:solidFill>
              </a:rPr>
              <a:pPr/>
              <a:t>‹#›</a:t>
            </a:fld>
            <a:endParaRPr lang="ru-RU">
              <a:solidFill>
                <a:srgbClr val="465E9C"/>
              </a:solidFill>
            </a:endParaRPr>
          </a:p>
        </p:txBody>
      </p:sp>
    </p:spTree>
    <p:extLst>
      <p:ext uri="{BB962C8B-B14F-4D97-AF65-F5344CB8AC3E}">
        <p14:creationId xmlns:p14="http://schemas.microsoft.com/office/powerpoint/2010/main" val="280752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4C71EC6-210F-42DE-9C53-41977AD35B3D}" type="datetimeFigureOut">
              <a:rPr lang="ru-RU" smtClean="0">
                <a:solidFill>
                  <a:srgbClr val="465E9C"/>
                </a:solidFill>
              </a:rPr>
              <a:pPr/>
              <a:t>18.02.2016</a:t>
            </a:fld>
            <a:endParaRPr lang="ru-RU">
              <a:solidFill>
                <a:srgbClr val="465E9C"/>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solidFill>
                <a:srgbClr val="465E9C"/>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B19B0651-EE4F-4900-A07F-96A6BFA9D0F0}" type="slidenum">
              <a:rPr lang="ru-RU" smtClean="0">
                <a:solidFill>
                  <a:srgbClr val="465E9C"/>
                </a:solidFill>
              </a:rPr>
              <a:pPr/>
              <a:t>‹#›</a:t>
            </a:fld>
            <a:endParaRPr lang="ru-RU">
              <a:solidFill>
                <a:srgbClr val="465E9C"/>
              </a:solidFill>
            </a:endParaRPr>
          </a:p>
        </p:txBody>
      </p:sp>
    </p:spTree>
    <p:extLst>
      <p:ext uri="{BB962C8B-B14F-4D97-AF65-F5344CB8AC3E}">
        <p14:creationId xmlns:p14="http://schemas.microsoft.com/office/powerpoint/2010/main" val="1252006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bmp"/><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63688" y="3284984"/>
            <a:ext cx="6192688" cy="1080119"/>
          </a:xfrm>
          <a:scene3d>
            <a:camera prst="isometricOffAxis1Right"/>
            <a:lightRig rig="threePt" dir="t"/>
          </a:scene3d>
        </p:spPr>
        <p:txBody>
          <a:bodyPr>
            <a:normAutofit fontScale="90000"/>
          </a:bodyPr>
          <a:lstStyle/>
          <a:p>
            <a:r>
              <a:rPr lang="ru-RU" sz="3600" dirty="0" err="1" smtClean="0">
                <a:solidFill>
                  <a:schemeClr val="accent4">
                    <a:lumMod val="75000"/>
                  </a:schemeClr>
                </a:solidFill>
              </a:rPr>
              <a:t>Туган</a:t>
            </a:r>
            <a:r>
              <a:rPr lang="ru-RU" sz="3600" dirty="0" smtClean="0">
                <a:solidFill>
                  <a:schemeClr val="accent4">
                    <a:lumMod val="75000"/>
                  </a:schemeClr>
                </a:solidFill>
              </a:rPr>
              <a:t> </a:t>
            </a:r>
            <a:r>
              <a:rPr lang="ru-RU" sz="3600" dirty="0" err="1" smtClean="0">
                <a:solidFill>
                  <a:schemeClr val="accent4">
                    <a:lumMod val="75000"/>
                  </a:schemeClr>
                </a:solidFill>
              </a:rPr>
              <a:t>төбәгем</a:t>
            </a:r>
            <a:r>
              <a:rPr lang="ru-RU" sz="3600" dirty="0" smtClean="0">
                <a:solidFill>
                  <a:schemeClr val="accent4">
                    <a:lumMod val="75000"/>
                  </a:schemeClr>
                </a:solidFill>
              </a:rPr>
              <a:t>, </a:t>
            </a:r>
            <a:r>
              <a:rPr lang="ru-RU" sz="3600" dirty="0" err="1" smtClean="0">
                <a:solidFill>
                  <a:schemeClr val="accent4">
                    <a:lumMod val="75000"/>
                  </a:schemeClr>
                </a:solidFill>
              </a:rPr>
              <a:t>мәктәбем</a:t>
            </a:r>
            <a:r>
              <a:rPr lang="ru-RU" sz="3600" dirty="0" smtClean="0">
                <a:solidFill>
                  <a:schemeClr val="accent4">
                    <a:lumMod val="75000"/>
                  </a:schemeClr>
                </a:solidFill>
              </a:rPr>
              <a:t>, </a:t>
            </a:r>
            <a:r>
              <a:rPr lang="ru-RU" sz="3600" dirty="0" err="1" smtClean="0">
                <a:solidFill>
                  <a:schemeClr val="accent4">
                    <a:lumMod val="75000"/>
                  </a:schemeClr>
                </a:solidFill>
              </a:rPr>
              <a:t>һөнәри</a:t>
            </a:r>
            <a:r>
              <a:rPr lang="tt-RU" sz="3600" dirty="0" smtClean="0">
                <a:solidFill>
                  <a:schemeClr val="accent4">
                    <a:lumMod val="75000"/>
                  </a:schemeClr>
                </a:solidFill>
              </a:rPr>
              <a:t> эшчәнлегем</a:t>
            </a:r>
            <a:endParaRPr lang="ru-RU" sz="3600" dirty="0">
              <a:solidFill>
                <a:schemeClr val="accent4">
                  <a:lumMod val="75000"/>
                </a:schemeClr>
              </a:solidFill>
            </a:endParaRPr>
          </a:p>
        </p:txBody>
      </p:sp>
      <p:sp>
        <p:nvSpPr>
          <p:cNvPr id="3" name="Подзаголовок 2"/>
          <p:cNvSpPr>
            <a:spLocks noGrp="1"/>
          </p:cNvSpPr>
          <p:nvPr>
            <p:ph type="subTitle" idx="1"/>
          </p:nvPr>
        </p:nvSpPr>
        <p:spPr>
          <a:xfrm>
            <a:off x="1371600" y="4509120"/>
            <a:ext cx="6400800" cy="1728192"/>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pPr>
              <a:lnSpc>
                <a:spcPct val="115000"/>
              </a:lnSpc>
            </a:pPr>
            <a:r>
              <a:rPr lang="tt-RU" sz="2300" b="1" i="1" dirty="0">
                <a:solidFill>
                  <a:schemeClr val="accent5">
                    <a:lumMod val="75000"/>
                  </a:schemeClr>
                </a:solidFill>
                <a:ea typeface="Calibri"/>
                <a:cs typeface="Times New Roman"/>
              </a:rPr>
              <a:t> </a:t>
            </a:r>
            <a:r>
              <a:rPr lang="tt-RU" sz="2300" b="1" i="1" dirty="0">
                <a:solidFill>
                  <a:srgbClr val="00B050"/>
                </a:solidFill>
                <a:ea typeface="Calibri"/>
                <a:cs typeface="Times New Roman"/>
              </a:rPr>
              <a:t>Бөтенроссия “Туган тел” </a:t>
            </a:r>
            <a:endParaRPr lang="ru-RU" sz="2300" i="1" dirty="0">
              <a:solidFill>
                <a:srgbClr val="00B050"/>
              </a:solidFill>
              <a:latin typeface="Calibri"/>
              <a:ea typeface="Calibri"/>
              <a:cs typeface="Times New Roman"/>
            </a:endParaRPr>
          </a:p>
          <a:p>
            <a:r>
              <a:rPr lang="tt-RU" sz="2300" b="1" i="1" dirty="0">
                <a:solidFill>
                  <a:srgbClr val="00B050"/>
                </a:solidFill>
              </a:rPr>
              <a:t>мастер-класс бәйгесенең муниципаль турында катнашучы  </a:t>
            </a:r>
            <a:r>
              <a:rPr lang="tt-RU" sz="2300" b="1" i="1" dirty="0" smtClean="0">
                <a:solidFill>
                  <a:srgbClr val="00B050"/>
                </a:solidFill>
              </a:rPr>
              <a:t> Әйшә урта гомуми белем бирү мәктәбенең татар теле һәм әдәбияты укытучысы </a:t>
            </a:r>
            <a:endParaRPr lang="ru-RU" sz="2300" i="1" dirty="0">
              <a:solidFill>
                <a:srgbClr val="00B050"/>
              </a:solidFill>
            </a:endParaRPr>
          </a:p>
          <a:p>
            <a:r>
              <a:rPr lang="tt-RU" sz="2300" b="1" i="1" dirty="0">
                <a:solidFill>
                  <a:srgbClr val="00B050"/>
                </a:solidFill>
              </a:rPr>
              <a:t>Мусина Гөлназ Шәриф </a:t>
            </a:r>
            <a:r>
              <a:rPr lang="tt-RU" sz="2300" b="1" i="1" dirty="0" smtClean="0">
                <a:solidFill>
                  <a:srgbClr val="00B050"/>
                </a:solidFill>
              </a:rPr>
              <a:t>кызы </a:t>
            </a:r>
          </a:p>
          <a:p>
            <a:endParaRPr lang="tt-RU" sz="2300" i="1" dirty="0" smtClean="0">
              <a:solidFill>
                <a:srgbClr val="00B050"/>
              </a:solidFill>
            </a:endParaRPr>
          </a:p>
          <a:p>
            <a:endParaRPr lang="tt-RU" sz="1800" i="1" dirty="0">
              <a:solidFill>
                <a:srgbClr val="00B050"/>
              </a:solidFill>
            </a:endParaRPr>
          </a:p>
          <a:p>
            <a:pPr algn="r"/>
            <a:r>
              <a:rPr lang="tt-RU" sz="2600" i="1" smtClean="0">
                <a:solidFill>
                  <a:schemeClr val="accent2"/>
                </a:solidFill>
              </a:rPr>
              <a:t>Өч</a:t>
            </a:r>
            <a:r>
              <a:rPr lang="tt-RU" sz="2600" i="1" smtClean="0">
                <a:solidFill>
                  <a:schemeClr val="accent2"/>
                </a:solidFill>
              </a:rPr>
              <a:t>енче </a:t>
            </a:r>
            <a:r>
              <a:rPr lang="tt-RU" sz="2600" i="1" dirty="0" smtClean="0">
                <a:solidFill>
                  <a:schemeClr val="accent2"/>
                </a:solidFill>
              </a:rPr>
              <a:t>бүлек</a:t>
            </a:r>
            <a:r>
              <a:rPr lang="tt-RU" sz="2600" i="1" dirty="0" smtClean="0">
                <a:solidFill>
                  <a:srgbClr val="00B050"/>
                </a:solidFill>
              </a:rPr>
              <a:t>.</a:t>
            </a:r>
            <a:endParaRPr lang="ru-RU" sz="2600" i="1" dirty="0">
              <a:solidFill>
                <a:srgbClr val="00B050"/>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0119" y="620688"/>
            <a:ext cx="2088232" cy="2784309"/>
          </a:xfrm>
          <a:prstGeom prst="rect">
            <a:avLst/>
          </a:prstGeom>
        </p:spPr>
      </p:pic>
    </p:spTree>
    <p:extLst>
      <p:ext uri="{BB962C8B-B14F-4D97-AF65-F5344CB8AC3E}">
        <p14:creationId xmlns:p14="http://schemas.microsoft.com/office/powerpoint/2010/main" val="1193678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tt-RU" sz="1800" dirty="0" smtClean="0">
                <a:solidFill>
                  <a:srgbClr val="C00000"/>
                </a:solidFill>
              </a:rPr>
              <a:t>Яшел Үзән - язучы-галимнәребезгә бай як. Мәктәбебездә аларның иҗатларын өйрәнүгә зур игътибар бирелә.Язучылар белән очрашулар, китап уку конферен</a:t>
            </a:r>
            <a:r>
              <a:rPr lang="ru-RU" sz="1800" dirty="0" smtClean="0">
                <a:solidFill>
                  <a:srgbClr val="C00000"/>
                </a:solidFill>
              </a:rPr>
              <a:t>ц</a:t>
            </a:r>
            <a:r>
              <a:rPr lang="tt-RU" sz="1800" dirty="0" smtClean="0">
                <a:solidFill>
                  <a:srgbClr val="C00000"/>
                </a:solidFill>
              </a:rPr>
              <a:t>ияләре үтә. Укыту программаларына да аларның әсәрләре кертелгән.</a:t>
            </a:r>
            <a:endParaRPr lang="ru-RU" sz="1800" dirty="0">
              <a:solidFill>
                <a:srgbClr val="C00000"/>
              </a:solidFill>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2060848"/>
            <a:ext cx="6912768" cy="3888432"/>
          </a:xfrm>
          <a:prstGeom prst="rect">
            <a:avLst/>
          </a:prstGeom>
        </p:spPr>
      </p:pic>
      <p:sp>
        <p:nvSpPr>
          <p:cNvPr id="6" name="Объект 5"/>
          <p:cNvSpPr>
            <a:spLocks noGrp="1"/>
          </p:cNvSpPr>
          <p:nvPr>
            <p:ph idx="1"/>
          </p:nvPr>
        </p:nvSpPr>
        <p:spPr/>
        <p:txBody>
          <a:bodyPr/>
          <a:lstStyle/>
          <a:p>
            <a:endParaRPr lang="ru-RU" dirty="0"/>
          </a:p>
        </p:txBody>
      </p:sp>
    </p:spTree>
    <p:extLst>
      <p:ext uri="{BB962C8B-B14F-4D97-AF65-F5344CB8AC3E}">
        <p14:creationId xmlns:p14="http://schemas.microsoft.com/office/powerpoint/2010/main" val="1791972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2"/>
            <a:ext cx="6965245" cy="1603306"/>
          </a:xfrm>
        </p:spPr>
        <p:style>
          <a:lnRef idx="1">
            <a:schemeClr val="accent1"/>
          </a:lnRef>
          <a:fillRef idx="2">
            <a:schemeClr val="accent1"/>
          </a:fillRef>
          <a:effectRef idx="1">
            <a:schemeClr val="accent1"/>
          </a:effectRef>
          <a:fontRef idx="minor">
            <a:schemeClr val="dk1"/>
          </a:fontRef>
        </p:style>
        <p:txBody>
          <a:bodyPr>
            <a:noAutofit/>
          </a:bodyPr>
          <a:lstStyle/>
          <a:p>
            <a:r>
              <a:rPr lang="tt-RU" sz="1600" dirty="0" smtClean="0">
                <a:solidFill>
                  <a:srgbClr val="C00000"/>
                </a:solidFill>
              </a:rPr>
              <a:t>Каюм Насыйри иҗаты мине аеруча кызыксындыра.Ул бик талантлы шәхес булган. Укучыларымны да аның иҗаты белән таныштырам. Әле күптән түгел алар белән “Каюм бабай сынаулары” дигән бәйге  оештырдык. Мин рус төркемнәрендә укытсам да, бәйрәмнәр үткәргәндә, таләпләрне татар балаларына куйган кебек куям. Шуңа күрә балалар тырышып әзерләнәләр.</a:t>
            </a:r>
            <a:endParaRPr lang="ru-RU" sz="1600" dirty="0">
              <a:solidFill>
                <a:srgbClr val="C00000"/>
              </a:solidFill>
            </a:endParaRPr>
          </a:p>
        </p:txBody>
      </p:sp>
      <p:pic>
        <p:nvPicPr>
          <p:cNvPr id="7" name="Объект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07943" y="4293096"/>
            <a:ext cx="2433811" cy="1825359"/>
          </a:xfr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2803240"/>
            <a:ext cx="3659899" cy="2744924"/>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2404483"/>
            <a:ext cx="2411760" cy="1808820"/>
          </a:xfrm>
          <a:prstGeom prst="rect">
            <a:avLst/>
          </a:prstGeom>
        </p:spPr>
      </p:pic>
    </p:spTree>
    <p:extLst>
      <p:ext uri="{BB962C8B-B14F-4D97-AF65-F5344CB8AC3E}">
        <p14:creationId xmlns:p14="http://schemas.microsoft.com/office/powerpoint/2010/main" val="1413964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tt-RU" sz="1600" dirty="0" smtClean="0">
                <a:solidFill>
                  <a:srgbClr val="C00000"/>
                </a:solidFill>
              </a:rPr>
              <a:t>Академик Гомәр Саттар да үзенең күпкырлы хезмәтләре белән җәлеп итте. Укучым Насыйрова Сабина белән, аның эшләренә таянып, Тукайның исем-фамилиясе  нәрсә аңлатканын, бу сыйфатларның Тукайга туры килү – килмәвен тикшердек.</a:t>
            </a:r>
            <a:endParaRPr lang="ru-RU" sz="1600" dirty="0">
              <a:solidFill>
                <a:srgbClr val="C0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87824" y="2564904"/>
            <a:ext cx="4880854" cy="3253903"/>
          </a:xfrm>
        </p:spPr>
      </p:pic>
      <p:pic>
        <p:nvPicPr>
          <p:cNvPr id="7" name="Объект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7" y="2132856"/>
            <a:ext cx="2016224" cy="2889921"/>
          </a:xfrm>
          <a:prstGeom prst="rect">
            <a:avLst/>
          </a:prstGeom>
        </p:spPr>
      </p:pic>
    </p:spTree>
    <p:extLst>
      <p:ext uri="{BB962C8B-B14F-4D97-AF65-F5344CB8AC3E}">
        <p14:creationId xmlns:p14="http://schemas.microsoft.com/office/powerpoint/2010/main" val="2689008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pPr lvl="0">
              <a:spcBef>
                <a:spcPts val="0"/>
              </a:spcBef>
              <a:defRPr/>
            </a:pPr>
            <a:r>
              <a:rPr lang="ru-RU" sz="1800" dirty="0" err="1" smtClean="0">
                <a:solidFill>
                  <a:srgbClr val="C00000"/>
                </a:solidFill>
                <a:latin typeface="Times New Roman" pitchFamily="18" charset="0"/>
                <a:cs typeface="Times New Roman" pitchFamily="18" charset="0"/>
              </a:rPr>
              <a:t>Яшәгән</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төбәгебезне</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өйрәнүгә</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дә</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зур</a:t>
            </a:r>
            <a:r>
              <a:rPr lang="ru-RU" sz="1800" dirty="0" smtClean="0">
                <a:solidFill>
                  <a:srgbClr val="C00000"/>
                </a:solidFill>
                <a:latin typeface="Times New Roman" pitchFamily="18" charset="0"/>
                <a:cs typeface="Times New Roman" pitchFamily="18" charset="0"/>
              </a:rPr>
              <a:t> </a:t>
            </a:r>
            <a:r>
              <a:rPr lang="ru-RU" sz="1800" dirty="0" err="1" smtClean="0">
                <a:solidFill>
                  <a:srgbClr val="C00000"/>
                </a:solidFill>
                <a:latin typeface="Times New Roman" pitchFamily="18" charset="0"/>
                <a:cs typeface="Times New Roman" pitchFamily="18" charset="0"/>
              </a:rPr>
              <a:t>игъ</a:t>
            </a:r>
            <a:r>
              <a:rPr lang="tt-RU" sz="1800" dirty="0" smtClean="0">
                <a:solidFill>
                  <a:srgbClr val="C00000"/>
                </a:solidFill>
                <a:latin typeface="Times New Roman" pitchFamily="18" charset="0"/>
                <a:cs typeface="Times New Roman" pitchFamily="18" charset="0"/>
              </a:rPr>
              <a:t>тибар бирәм.Укучым Нурмөхәммәтов Мөхәммәт белән Әйшә авылында Гра</a:t>
            </a:r>
            <a:r>
              <a:rPr lang="ru-RU" sz="1800" dirty="0" smtClean="0">
                <a:solidFill>
                  <a:srgbClr val="C00000"/>
                </a:solidFill>
                <a:latin typeface="Times New Roman" pitchFamily="18" charset="0"/>
                <a:cs typeface="Times New Roman" pitchFamily="18" charset="0"/>
              </a:rPr>
              <a:t>ж</a:t>
            </a:r>
            <a:r>
              <a:rPr lang="tt-RU" sz="1800" dirty="0" smtClean="0">
                <a:solidFill>
                  <a:srgbClr val="C00000"/>
                </a:solidFill>
                <a:latin typeface="Times New Roman" pitchFamily="18" charset="0"/>
                <a:cs typeface="Times New Roman" pitchFamily="18" charset="0"/>
              </a:rPr>
              <a:t>даннар сугышы вакыйгалары турында эзләнү алып бардык. Бу эш </a:t>
            </a:r>
            <a:r>
              <a:rPr lang="tt-RU" sz="1800" dirty="0" smtClean="0">
                <a:solidFill>
                  <a:srgbClr val="C00000"/>
                </a:solidFill>
                <a:latin typeface="Times New Roman" pitchFamily="18" charset="0"/>
                <a:ea typeface="Calibri"/>
                <a:cs typeface="Times New Roman" pitchFamily="18" charset="0"/>
              </a:rPr>
              <a:t>Яш</a:t>
            </a:r>
            <a:r>
              <a:rPr lang="ru-RU" sz="1800" dirty="0">
                <a:solidFill>
                  <a:srgbClr val="C00000"/>
                </a:solidFill>
                <a:latin typeface="Times New Roman" pitchFamily="18" charset="0"/>
                <a:ea typeface="Calibri"/>
                <a:cs typeface="Times New Roman" pitchFamily="18" charset="0"/>
              </a:rPr>
              <a:t>ь</a:t>
            </a:r>
            <a:r>
              <a:rPr lang="tt-RU" sz="1800" dirty="0">
                <a:solidFill>
                  <a:srgbClr val="C00000"/>
                </a:solidFill>
                <a:latin typeface="Times New Roman" pitchFamily="18" charset="0"/>
                <a:ea typeface="Calibri"/>
                <a:cs typeface="Times New Roman" pitchFamily="18" charset="0"/>
              </a:rPr>
              <a:t>ләрнең Каюм Насыйри исемендәге регионара </a:t>
            </a:r>
            <a:r>
              <a:rPr lang="en-US" sz="1800" dirty="0">
                <a:solidFill>
                  <a:srgbClr val="C00000"/>
                </a:solidFill>
                <a:latin typeface="Times New Roman" pitchFamily="18" charset="0"/>
                <a:ea typeface="Calibri"/>
                <a:cs typeface="Times New Roman" pitchFamily="18" charset="0"/>
              </a:rPr>
              <a:t>XIII</a:t>
            </a:r>
            <a:r>
              <a:rPr lang="tt-RU" sz="1800" dirty="0">
                <a:solidFill>
                  <a:srgbClr val="C00000"/>
                </a:solidFill>
                <a:latin typeface="Times New Roman" pitchFamily="18" charset="0"/>
                <a:ea typeface="Calibri"/>
                <a:cs typeface="Times New Roman" pitchFamily="18" charset="0"/>
              </a:rPr>
              <a:t> фәнни-гамәли </a:t>
            </a:r>
            <a:r>
              <a:rPr lang="tt-RU" sz="1800" dirty="0" smtClean="0">
                <a:solidFill>
                  <a:srgbClr val="C00000"/>
                </a:solidFill>
                <a:latin typeface="Times New Roman" pitchFamily="18" charset="0"/>
                <a:ea typeface="Calibri"/>
                <a:cs typeface="Times New Roman" pitchFamily="18" charset="0"/>
              </a:rPr>
              <a:t>укуларында  </a:t>
            </a:r>
            <a:r>
              <a:rPr lang="en-US" sz="1800" dirty="0" smtClean="0">
                <a:solidFill>
                  <a:srgbClr val="C00000"/>
                </a:solidFill>
                <a:latin typeface="Times New Roman" pitchFamily="18" charset="0"/>
                <a:ea typeface="Calibri"/>
                <a:cs typeface="Times New Roman" pitchFamily="18" charset="0"/>
              </a:rPr>
              <a:t>I </a:t>
            </a:r>
            <a:r>
              <a:rPr lang="tt-RU" sz="1800" dirty="0" smtClean="0">
                <a:solidFill>
                  <a:srgbClr val="C00000"/>
                </a:solidFill>
                <a:latin typeface="Times New Roman" pitchFamily="18" charset="0"/>
                <a:ea typeface="Calibri"/>
                <a:cs typeface="Times New Roman" pitchFamily="18" charset="0"/>
              </a:rPr>
              <a:t>урынны яулады.</a:t>
            </a:r>
            <a:r>
              <a:rPr lang="ru-RU" sz="1800" dirty="0">
                <a:solidFill>
                  <a:prstClr val="black"/>
                </a:solidFill>
                <a:latin typeface="Times New Roman" pitchFamily="18" charset="0"/>
                <a:cs typeface="Times New Roman" pitchFamily="18" charset="0"/>
              </a:rPr>
              <a:t/>
            </a:r>
            <a:br>
              <a:rPr lang="ru-RU" sz="1800" dirty="0">
                <a:solidFill>
                  <a:prstClr val="black"/>
                </a:solidFill>
                <a:latin typeface="Times New Roman" pitchFamily="18" charset="0"/>
                <a:cs typeface="Times New Roman" pitchFamily="18" charset="0"/>
              </a:rPr>
            </a:br>
            <a:endParaRPr lang="ru-RU" sz="1800" dirty="0">
              <a:solidFill>
                <a:srgbClr val="C00000"/>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9792" y="1988840"/>
            <a:ext cx="3753776" cy="3603625"/>
          </a:xfr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2132856"/>
            <a:ext cx="2051220" cy="2916994"/>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3316213"/>
            <a:ext cx="2051878" cy="2744721"/>
          </a:xfrm>
          <a:prstGeom prst="rect">
            <a:avLst/>
          </a:prstGeom>
        </p:spPr>
      </p:pic>
    </p:spTree>
    <p:extLst>
      <p:ext uri="{BB962C8B-B14F-4D97-AF65-F5344CB8AC3E}">
        <p14:creationId xmlns:p14="http://schemas.microsoft.com/office/powerpoint/2010/main" val="9315780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194</Words>
  <Application>Microsoft Office PowerPoint</Application>
  <PresentationFormat>Экран (4:3)</PresentationFormat>
  <Paragraphs>11</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Кнопка</vt:lpstr>
      <vt:lpstr>Туган төбәгем, мәктәбем, һөнәри эшчәнлегем</vt:lpstr>
      <vt:lpstr>Яшел Үзән - язучы-галимнәребезгә бай як. Мәктәбебездә аларның иҗатларын өйрәнүгә зур игътибар бирелә.Язучылар белән очрашулар, китап уку конференцияләре үтә. Укыту программаларына да аларның әсәрләре кертелгән.</vt:lpstr>
      <vt:lpstr>Каюм Насыйри иҗаты мине аеруча кызыксындыра.Ул бик талантлы шәхес булган. Укучыларымны да аның иҗаты белән таныштырам. Әле күптән түгел алар белән “Каюм бабай сынаулары” дигән бәйге  оештырдык. Мин рус төркемнәрендә укытсам да, бәйрәмнәр үткәргәндә, таләпләрне татар балаларына куйган кебек куям. Шуңа күрә балалар тырышып әзерләнәләр.</vt:lpstr>
      <vt:lpstr>Академик Гомәр Саттар да үзенең күпкырлы хезмәтләре белән җәлеп итте. Укучым Насыйрова Сабина белән, аның эшләренә таянып, Тукайның исем-фамилиясе  нәрсә аңлатканын, бу сыйфатларның Тукайга туры килү – килмәвен тикшердек.</vt:lpstr>
      <vt:lpstr>Яшәгән төбәгебезне өйрәнүгә дә зур игътибар бирәм.Укучым Нурмөхәммәтов Мөхәммәт белән Әйшә авылында Гражданнар сугышы вакыйгалары турында эзләнү алып бардык. Бу эш Яшьләрнең Каюм Насыйри исемендәге регионара XIII фәнни-гамәли укуларында  I урынны яулады.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Туган төбәгем, мәктәбем, һөнәри эшчәнлегем</dc:title>
  <cp:lastModifiedBy>User</cp:lastModifiedBy>
  <cp:revision>24</cp:revision>
  <dcterms:modified xsi:type="dcterms:W3CDTF">2016-02-17T20:21:19Z</dcterms:modified>
</cp:coreProperties>
</file>