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60" autoAdjust="0"/>
  </p:normalViewPr>
  <p:slideViewPr>
    <p:cSldViewPr>
      <p:cViewPr varScale="1">
        <p:scale>
          <a:sx n="54" d="100"/>
          <a:sy n="54" d="100"/>
        </p:scale>
        <p:origin x="-17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5FB54-B229-4D8C-8223-30690CC493A4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8CFBC-4381-4AD1-9EB4-0C0E3A122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3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8CFBC-4381-4AD1-9EB4-0C0E3A1227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717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8CFBC-4381-4AD1-9EB4-0C0E3A12270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463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8CFBC-4381-4AD1-9EB4-0C0E3A12270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81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7088-9E2A-45A9-9C3D-6E7AC0F8C69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8C8EC0-0073-4E1C-BB6E-E40812548EC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7088-9E2A-45A9-9C3D-6E7AC0F8C69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8EC0-0073-4E1C-BB6E-E40812548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7088-9E2A-45A9-9C3D-6E7AC0F8C69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8EC0-0073-4E1C-BB6E-E40812548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C87088-9E2A-45A9-9C3D-6E7AC0F8C69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B8C8EC0-0073-4E1C-BB6E-E40812548EC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7088-9E2A-45A9-9C3D-6E7AC0F8C69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8EC0-0073-4E1C-BB6E-E40812548EC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7088-9E2A-45A9-9C3D-6E7AC0F8C69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8EC0-0073-4E1C-BB6E-E40812548EC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8EC0-0073-4E1C-BB6E-E40812548E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7088-9E2A-45A9-9C3D-6E7AC0F8C69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7088-9E2A-45A9-9C3D-6E7AC0F8C69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8EC0-0073-4E1C-BB6E-E40812548EC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7088-9E2A-45A9-9C3D-6E7AC0F8C69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8EC0-0073-4E1C-BB6E-E40812548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C87088-9E2A-45A9-9C3D-6E7AC0F8C69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8C8EC0-0073-4E1C-BB6E-E40812548EC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7088-9E2A-45A9-9C3D-6E7AC0F8C69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8C8EC0-0073-4E1C-BB6E-E40812548EC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2C87088-9E2A-45A9-9C3D-6E7AC0F8C69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B8C8EC0-0073-4E1C-BB6E-E40812548EC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2775" y="16503"/>
            <a:ext cx="7851577" cy="836711"/>
          </a:xfrm>
        </p:spPr>
        <p:txBody>
          <a:bodyPr/>
          <a:lstStyle/>
          <a:p>
            <a:r>
              <a:rPr lang="tt-RU" sz="4400" dirty="0" smtClean="0"/>
              <a:t>Татар халкының бөек әдипләре</a:t>
            </a:r>
            <a:endParaRPr lang="ru-RU" sz="4400" dirty="0"/>
          </a:p>
        </p:txBody>
      </p:sp>
      <p:pic>
        <p:nvPicPr>
          <p:cNvPr id="1029" name="Picture 5" descr="C:\Users\tarzan\Desktop\тука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0" y="3833365"/>
            <a:ext cx="2269882" cy="27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arzan\Desktop\Фатих амирха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78" y="3789049"/>
            <a:ext cx="2340260" cy="285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12678"/>
            <a:ext cx="2268252" cy="270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1" descr="http://www.oreninform.ru/upload/iblock/6d5/22.01.%D0%A4%D1%83%D1%80%D1%81%D0%BE%D0%B2%D0%B0%20%D0%BA%D1%83%D0%BB%D1%8C%D1%82%D1%83%D1%80%D0%B0%20%D0%B0%D0%BA%D1%86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589" y="993817"/>
            <a:ext cx="2340260" cy="269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4" descr="http://kazan24.ru/images/news/image0019_origina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0" y="993817"/>
            <a:ext cx="2187414" cy="269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tarzan\Desktop\такташ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775" y="3833365"/>
            <a:ext cx="2268252" cy="28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44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72000"/>
          </a:xfrm>
        </p:spPr>
        <p:txBody>
          <a:bodyPr>
            <a:noAutofit/>
          </a:bodyPr>
          <a:lstStyle/>
          <a:p>
            <a:r>
              <a:rPr lang="tt-RU" sz="2800" dirty="0" smtClean="0"/>
              <a:t>Фатих Кәрим - 1909-1945        (36 яшь)</a:t>
            </a:r>
            <a:r>
              <a:rPr lang="en-US" sz="2800" dirty="0" smtClean="0"/>
              <a:t>        </a:t>
            </a:r>
            <a:r>
              <a:rPr lang="tt-RU" sz="2800" dirty="0" smtClean="0"/>
              <a:t>  </a:t>
            </a:r>
            <a:r>
              <a:rPr lang="en-US" sz="2800" dirty="0" smtClean="0"/>
              <a:t>  105</a:t>
            </a:r>
            <a:endParaRPr lang="tt-RU" sz="2800" dirty="0" smtClean="0"/>
          </a:p>
          <a:p>
            <a:r>
              <a:rPr lang="tt-RU" sz="2800" dirty="0" smtClean="0"/>
              <a:t>Муса Җәлил -  1906-1944        (38яшь)</a:t>
            </a:r>
            <a:r>
              <a:rPr lang="en-US" sz="2800" dirty="0" smtClean="0"/>
              <a:t>        </a:t>
            </a:r>
            <a:r>
              <a:rPr lang="tt-RU" sz="2800" dirty="0" smtClean="0"/>
              <a:t>  </a:t>
            </a:r>
            <a:r>
              <a:rPr lang="en-US" sz="2800" dirty="0" smtClean="0"/>
              <a:t> </a:t>
            </a:r>
            <a:r>
              <a:rPr lang="tt-RU" sz="2800" dirty="0" smtClean="0"/>
              <a:t> </a:t>
            </a:r>
            <a:r>
              <a:rPr lang="en-US" sz="2800" dirty="0" smtClean="0"/>
              <a:t> 110</a:t>
            </a:r>
            <a:endParaRPr lang="tt-RU" sz="2800" dirty="0"/>
          </a:p>
          <a:p>
            <a:r>
              <a:rPr lang="tt-RU" sz="2800" dirty="0" smtClean="0"/>
              <a:t>Габдулла Тукай - 1886-1913      (27 яшь)</a:t>
            </a:r>
            <a:r>
              <a:rPr lang="en-US" sz="2800" dirty="0" smtClean="0"/>
              <a:t>   </a:t>
            </a:r>
            <a:r>
              <a:rPr lang="tt-RU" sz="2800" dirty="0" smtClean="0"/>
              <a:t>  </a:t>
            </a:r>
            <a:r>
              <a:rPr lang="en-US" sz="2800" dirty="0" smtClean="0"/>
              <a:t>   </a:t>
            </a:r>
            <a:r>
              <a:rPr lang="tt-RU" sz="2800" dirty="0" smtClean="0"/>
              <a:t>  </a:t>
            </a:r>
            <a:r>
              <a:rPr lang="en-US" sz="2800" dirty="0" smtClean="0"/>
              <a:t> 1</a:t>
            </a:r>
            <a:r>
              <a:rPr lang="tt-RU" sz="2800" dirty="0" smtClean="0"/>
              <a:t>30</a:t>
            </a:r>
          </a:p>
          <a:p>
            <a:r>
              <a:rPr lang="tt-RU" sz="2800" dirty="0" smtClean="0"/>
              <a:t>Фатих Әмирхан – 1886- 1926   (40  яшь)         130</a:t>
            </a:r>
            <a:endParaRPr lang="en-US" sz="2800" dirty="0" smtClean="0"/>
          </a:p>
          <a:p>
            <a:r>
              <a:rPr lang="tt-RU" sz="2800" dirty="0" smtClean="0"/>
              <a:t> Һади Такташ- 1901- 1931          (30 яшь)</a:t>
            </a:r>
            <a:r>
              <a:rPr lang="en-US" sz="2800" dirty="0" smtClean="0"/>
              <a:t>           115</a:t>
            </a:r>
            <a:endParaRPr lang="tt-RU" sz="2800" dirty="0" smtClean="0"/>
          </a:p>
          <a:p>
            <a:r>
              <a:rPr lang="tt-RU" sz="2800" dirty="0" smtClean="0"/>
              <a:t>Гомәр Бәширов -1901-1999      (98 яшь)</a:t>
            </a:r>
            <a:r>
              <a:rPr lang="en-US" sz="2800" dirty="0" smtClean="0"/>
              <a:t>     </a:t>
            </a:r>
            <a:r>
              <a:rPr lang="tt-RU" sz="2800" dirty="0" smtClean="0"/>
              <a:t>    </a:t>
            </a:r>
            <a:r>
              <a:rPr lang="en-US" sz="2800" dirty="0" smtClean="0"/>
              <a:t>  115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Гомер юлы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592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5301208"/>
            <a:ext cx="5338936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tt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Гомәр Бәширов</a:t>
            </a:r>
            <a:br>
              <a:rPr lang="tt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(1901-1999)</a:t>
            </a:r>
            <a:endParaRPr lang="ru-RU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2656"/>
            <a:ext cx="36004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7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8864" y="1524000"/>
            <a:ext cx="8229600" cy="4572000"/>
          </a:xfrm>
        </p:spPr>
        <p:txBody>
          <a:bodyPr>
            <a:normAutofit fontScale="92500" lnSpcReduction="20000"/>
          </a:bodyPr>
          <a:lstStyle/>
          <a:p>
            <a:r>
              <a:rPr lang="tt-RU" dirty="0" smtClean="0"/>
              <a:t>1901 нче елның 7 нче гыйнварында Казан губернасы Арча волосте Яңасала авылында крестьян гаиләсендә туа.</a:t>
            </a:r>
          </a:p>
          <a:p>
            <a:r>
              <a:rPr lang="tt-RU" dirty="0" smtClean="0"/>
              <a:t>1919 нчы елда Урта Бирәзә мәктәбендә укыта.</a:t>
            </a:r>
          </a:p>
          <a:p>
            <a:r>
              <a:rPr lang="tt-RU" dirty="0" smtClean="0"/>
              <a:t>1924 нче елдан , махсус белем алганнан соң, халык судьясы булып эшли.</a:t>
            </a:r>
          </a:p>
          <a:p>
            <a:r>
              <a:rPr lang="tt-RU" dirty="0" smtClean="0"/>
              <a:t>1932 нче елдан әдәбият дөньясында – газета –журналларда , </a:t>
            </a:r>
            <a:r>
              <a:rPr lang="tt-RU" smtClean="0"/>
              <a:t>китап </a:t>
            </a:r>
            <a:r>
              <a:rPr lang="tt-RU" smtClean="0"/>
              <a:t>нәшриятында эшли</a:t>
            </a:r>
            <a:endParaRPr lang="tt-RU" dirty="0" smtClean="0"/>
          </a:p>
          <a:p>
            <a:r>
              <a:rPr lang="tt-RU" dirty="0" smtClean="0"/>
              <a:t>195</a:t>
            </a:r>
            <a:r>
              <a:rPr lang="en-US" dirty="0" smtClean="0"/>
              <a:t>1</a:t>
            </a:r>
            <a:r>
              <a:rPr lang="tt-RU" dirty="0" smtClean="0"/>
              <a:t> нче елда СССР Дәүләт  премиясе бирелә</a:t>
            </a:r>
            <a:endParaRPr lang="tt-RU" dirty="0" smtClean="0"/>
          </a:p>
          <a:p>
            <a:r>
              <a:rPr lang="tt-RU" dirty="0"/>
              <a:t>1953 нче елда Татарстан Язучылар Берлеге рәисе итеп сайлана, җәмәгать эшләре башкара.</a:t>
            </a:r>
          </a:p>
          <a:p>
            <a:endParaRPr lang="tt-RU" dirty="0" smtClean="0"/>
          </a:p>
          <a:p>
            <a:r>
              <a:rPr lang="tt-RU" dirty="0" smtClean="0"/>
              <a:t>1996 нчы елда Г.Тукай  премиясе бирелә.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Тормыш юлы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6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484784"/>
            <a:ext cx="8229600" cy="4572000"/>
          </a:xfrm>
        </p:spPr>
        <p:txBody>
          <a:bodyPr>
            <a:normAutofit/>
          </a:bodyPr>
          <a:lstStyle/>
          <a:p>
            <a:r>
              <a:rPr lang="tt-RU" sz="3200" dirty="0" smtClean="0"/>
              <a:t>  Кемнең  дә булса  дөньяга  килгән, туып-үскән урыны.  Туган  як  ул- туган  йортыбыз,  туган авылыбыз,  Ватаныбыз.  Ул  гомер –гомергә  безнең  өчен  илһам  чыганагы,  яшәүгә  көч  һәм  дәрт  бирүче  күңел терәге.  Туган  як  гомер кичергән  һәркем  күңелендә  соклану – горурлану  хисләре уята.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   Туган як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88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4382" y="-296862"/>
            <a:ext cx="8229600" cy="1219200"/>
          </a:xfrm>
        </p:spPr>
        <p:txBody>
          <a:bodyPr/>
          <a:lstStyle/>
          <a:p>
            <a:pPr algn="ctr"/>
            <a:r>
              <a:rPr lang="tt-RU" dirty="0" smtClean="0"/>
              <a:t>Арча  төбәге  язучылары</a:t>
            </a:r>
            <a:endParaRPr lang="ru-RU" dirty="0"/>
          </a:p>
        </p:txBody>
      </p:sp>
      <p:pic>
        <p:nvPicPr>
          <p:cNvPr id="1027" name="Picture 3" descr="C:\Users\tarzan\Desktop\Новая папка\gomar_bashirov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52736"/>
            <a:ext cx="1943002" cy="269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http://rushkolnik.ru/tw_files2/urls_3/21/d-20838/20838_html_m576a238b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3766290"/>
            <a:ext cx="2304256" cy="291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0" descr="https://upload.wikimedia.org/wikipedia/commons/thumb/c/c2/%D0%93%D0%B0%D0%B1%D0%B4%D1%83%D0%BB%D0%BB%D0%B0_%D0%A2%D1%83%D0%BA%D0%B0%D0%B9.jpg/300px-%D0%93%D0%B0%D0%B1%D0%B4%D1%83%D0%BB%D0%BB%D0%B0_%D0%A2%D1%83%D0%BA%D0%B0%D0%B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46315"/>
            <a:ext cx="2277876" cy="293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72710"/>
            <a:ext cx="2052558" cy="269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52736"/>
            <a:ext cx="2156278" cy="269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8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Әмма  як-ягыма җентекләбрәк , иг таътибар беләнрәк карасам , ни күрәм: бар икән бит  аларның  эзләре, игелекле гамәлләр дәвам итә икән! Ул эзләрдә халкыбызның асыл сыйфатлары чагыла. Алар тапкыр һәм зирәк сүз булып, үзәк өзгеч җыр- моңы яки дәртле бию көе булып, игелекле гореф- гадәтләр булып, тырышлык һәм эшчәнлек рәвешендә әледән- әле балкып чыгалар.</a:t>
            </a:r>
          </a:p>
          <a:p>
            <a:r>
              <a:rPr lang="tt-RU" dirty="0"/>
              <a:t> </a:t>
            </a:r>
            <a:r>
              <a:rPr lang="tt-RU" dirty="0" smtClean="0"/>
              <a:t>Бу кыммәтле рухи хәзинәбезнең бер өлешен генә булса да әсәремә теркәп калуым белән мин үземне бәхетле саныйм ди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Игелекле гамәлләр.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550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t-RU" sz="3200" dirty="0" smtClean="0"/>
              <a:t>Җирдә кеше торса торсын</a:t>
            </a:r>
          </a:p>
          <a:p>
            <a:r>
              <a:rPr lang="tt-RU" sz="3200" dirty="0" smtClean="0"/>
              <a:t>Эзе калсын тирән булып</a:t>
            </a:r>
          </a:p>
          <a:p>
            <a:r>
              <a:rPr lang="tt-RU" sz="3200" dirty="0" smtClean="0"/>
              <a:t>Үзе үлсә, эше калсын</a:t>
            </a:r>
          </a:p>
          <a:p>
            <a:r>
              <a:rPr lang="tt-RU" sz="3200" dirty="0" smtClean="0"/>
              <a:t>Мең яшәрлек имән булып.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Муса Җәлил “Имән”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857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sz="3200" dirty="0"/>
              <a:t>1.”Җирән кашка сагышы”  бүлеген укып бетерергә, эчтәлеген сөйләргә</a:t>
            </a:r>
            <a:endParaRPr lang="ru-RU" sz="3200" dirty="0"/>
          </a:p>
          <a:p>
            <a:r>
              <a:rPr lang="tt-RU" sz="3200" dirty="0"/>
              <a:t>2. Туган якка багышлап </a:t>
            </a:r>
            <a:r>
              <a:rPr lang="tt-RU" sz="3200" dirty="0" smtClean="0"/>
              <a:t>,  бер </a:t>
            </a:r>
            <a:r>
              <a:rPr lang="tt-RU" sz="3200" dirty="0"/>
              <a:t>куплет кына була </a:t>
            </a:r>
            <a:r>
              <a:rPr lang="tt-RU" sz="3200" dirty="0" smtClean="0"/>
              <a:t>да, </a:t>
            </a:r>
            <a:r>
              <a:rPr lang="tt-RU" sz="3200" dirty="0"/>
              <a:t>шигырь язарга.</a:t>
            </a:r>
            <a:endParaRPr lang="ru-RU" sz="3200" dirty="0"/>
          </a:p>
          <a:p>
            <a:r>
              <a:rPr lang="tt-RU" sz="3200" dirty="0"/>
              <a:t>3. Җирән кашканың рәсемен ясарга</a:t>
            </a:r>
            <a:endParaRPr lang="ru-RU" sz="32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Өй эше.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692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425</TotalTime>
  <Words>348</Words>
  <Application>Microsoft Office PowerPoint</Application>
  <PresentationFormat>Экран (4:3)</PresentationFormat>
  <Paragraphs>36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Татар халкының бөек әдипләре</vt:lpstr>
      <vt:lpstr>Гомер юлы</vt:lpstr>
      <vt:lpstr>Гомәр Бәширов (1901-1999)</vt:lpstr>
      <vt:lpstr>Тормыш юлы</vt:lpstr>
      <vt:lpstr>   Туган як</vt:lpstr>
      <vt:lpstr>Арча  төбәге  язучылары</vt:lpstr>
      <vt:lpstr>Игелекле гамәлләр.</vt:lpstr>
      <vt:lpstr>Муса Җәлил “Имән”</vt:lpstr>
      <vt:lpstr>Өй эше.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Татар халкының бөек әдипләре</dc:title>
  <dc:creator>Рамзия</dc:creator>
  <cp:lastModifiedBy>Рамзия</cp:lastModifiedBy>
  <cp:revision>38</cp:revision>
  <dcterms:created xsi:type="dcterms:W3CDTF">2016-02-06T07:46:55Z</dcterms:created>
  <dcterms:modified xsi:type="dcterms:W3CDTF">2016-02-14T12:44:45Z</dcterms:modified>
</cp:coreProperties>
</file>