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2" r:id="rId3"/>
    <p:sldId id="258" r:id="rId4"/>
    <p:sldId id="302" r:id="rId5"/>
    <p:sldId id="295" r:id="rId6"/>
    <p:sldId id="296" r:id="rId7"/>
    <p:sldId id="287" r:id="rId8"/>
    <p:sldId id="288" r:id="rId9"/>
    <p:sldId id="285" r:id="rId10"/>
    <p:sldId id="290" r:id="rId11"/>
    <p:sldId id="283" r:id="rId12"/>
    <p:sldId id="289" r:id="rId13"/>
    <p:sldId id="312" r:id="rId14"/>
    <p:sldId id="315" r:id="rId15"/>
    <p:sldId id="316" r:id="rId16"/>
    <p:sldId id="280" r:id="rId17"/>
    <p:sldId id="305" r:id="rId18"/>
    <p:sldId id="303" r:id="rId19"/>
    <p:sldId id="301" r:id="rId20"/>
    <p:sldId id="313" r:id="rId21"/>
    <p:sldId id="314" r:id="rId22"/>
    <p:sldId id="306" r:id="rId23"/>
    <p:sldId id="308" r:id="rId24"/>
    <p:sldId id="307" r:id="rId25"/>
    <p:sldId id="309" r:id="rId26"/>
    <p:sldId id="311" r:id="rId27"/>
    <p:sldId id="310" r:id="rId28"/>
    <p:sldId id="30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88" d="100"/>
          <a:sy n="8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77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D34E-EE4F-4F6D-9104-FF0C8F70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1C13-6F0F-46DC-B8D9-08ED73E7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F1C6-088A-41B3-9D47-95C407839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B950-C5F5-4169-986F-443A02CE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3DE3-5784-461F-9675-DA0F12D34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E04B-53C3-4C65-8033-502238455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3D088-EFD8-4444-9305-6437A274C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ACE4-31BB-4549-8047-5A359E3E7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69180-559E-43A7-9FF5-B0BEBEE8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C78A-460C-4448-B437-FCE15D414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1F07E-F45F-4D37-91D2-6B40BF9E7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9C6C-7ECD-4059-8F79-6163DD2B3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94DB-C822-47ED-87B6-FD5CDAA4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67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EAC32AE-C5B4-422D-8EC3-44141E36C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67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hotos.kubiks.ru/d/7392-1/IMG_2273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egyptillus.narod.ru/pushki/pushk-4.jpg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Государственное Общеобразовательное Учреждение 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Центр Образования №1434</a:t>
            </a: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ПОРТФОЛИО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 «В» класса </a:t>
            </a: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классный руководитель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Чиркова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Ольга Алексеевна</a:t>
            </a: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2010-2011 учебный год</a:t>
            </a:r>
            <a:r>
              <a:rPr lang="ru-RU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1 сентября 2010 года</a:t>
            </a:r>
            <a:br>
              <a:rPr lang="ru-RU" sz="4400" dirty="0" smtClean="0"/>
            </a:br>
            <a:endParaRPr lang="ru-RU" sz="4400" dirty="0" smtClean="0"/>
          </a:p>
        </p:txBody>
      </p:sp>
      <p:pic>
        <p:nvPicPr>
          <p:cNvPr id="9" name="Picture 8" descr="C:\Users\user\Desktop\конкурс\x_392613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05038"/>
            <a:ext cx="5240338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Users\user\Desktop\конкурс\2010-201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0000">
            <a:off x="5346700" y="1420813"/>
            <a:ext cx="31337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4" descr="C:\Users\user\Desktop\конкурс\2010-2011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0000">
            <a:off x="5349875" y="4006850"/>
            <a:ext cx="3055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Мы активно работали во время открытого урока по русскому языку</a:t>
            </a:r>
          </a:p>
        </p:txBody>
      </p:sp>
      <p:pic>
        <p:nvPicPr>
          <p:cNvPr id="51213" name="Picture 13" descr="C:\Users\user\Pictures\Фото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916113"/>
            <a:ext cx="2951162" cy="3949700"/>
          </a:xfrm>
          <a:noFill/>
        </p:spPr>
      </p:pic>
      <p:pic>
        <p:nvPicPr>
          <p:cNvPr id="51214" name="Picture 14" descr="C:\Users\user\Pictures\Фото01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4149725"/>
            <a:ext cx="3311525" cy="2474913"/>
          </a:xfrm>
          <a:noFill/>
        </p:spPr>
      </p:pic>
      <p:pic>
        <p:nvPicPr>
          <p:cNvPr id="51215" name="Picture 15" descr="C:\Users\user\Pictures\Фото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6463" y="1484313"/>
            <a:ext cx="3311525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Поэтому было так приятно погулять сразу после уроков…</a:t>
            </a:r>
          </a:p>
        </p:txBody>
      </p:sp>
      <p:pic>
        <p:nvPicPr>
          <p:cNvPr id="9" name="Picture 3" descr="C:\Users\user\Desktop\конкурс\2010-2011 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00213"/>
            <a:ext cx="2862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user\Desktop\конкурс\2010-2011 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00000">
            <a:off x="341313" y="1319213"/>
            <a:ext cx="28908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user\Desktop\конкурс\2010-2011 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00000">
            <a:off x="481013" y="4343400"/>
            <a:ext cx="2879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Desktop\конкурс\2010-2011 0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00000">
            <a:off x="5883275" y="1389063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user\Desktop\2010-2011 0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00000">
            <a:off x="5651500" y="4365625"/>
            <a:ext cx="3117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Мы участвуем в программе по профилактике курения «НЕ КУ.</a:t>
            </a:r>
            <a:r>
              <a:rPr lang="en-US" sz="3600" dirty="0" smtClean="0"/>
              <a:t>RU</a:t>
            </a:r>
            <a:r>
              <a:rPr lang="ru-RU" sz="3600" dirty="0" smtClean="0"/>
              <a:t>»</a:t>
            </a:r>
          </a:p>
        </p:txBody>
      </p:sp>
      <p:pic>
        <p:nvPicPr>
          <p:cNvPr id="15363" name="Picture 2" descr="C:\users\user\pictures\всякое\2010-11-21 бабу\бабу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73238"/>
            <a:ext cx="5329238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Наши активные перемены:</a:t>
            </a:r>
            <a:endParaRPr lang="ru-RU" dirty="0"/>
          </a:p>
        </p:txBody>
      </p:sp>
      <p:pic>
        <p:nvPicPr>
          <p:cNvPr id="40962" name="Picture 2" descr="C:\Users\user\Pictures\2010-12-09 конкурс\конкурс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12875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:\Users\user\Pictures\2010-12-09 конкурс\конкурс 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412875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user\Pictures\2010-12-09 конкурс\конкурс 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149725"/>
            <a:ext cx="33131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:\Users\user\Pictures\2010-12-09 конкурс\конкурс 0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4203700"/>
            <a:ext cx="3276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Готовимся к новогоднему балу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user\Pictures\2010-12-09 конкурс\конкурс 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079625"/>
            <a:ext cx="421163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user\Pictures\2010-12-09 конкурс\конкурс 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4365625"/>
            <a:ext cx="28432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user\Pictures\2010-12-09 конкурс\конкурс 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292600"/>
            <a:ext cx="29892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user\Pictures\2010-12-09 конкурс\конкурс 0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268413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C:\Users\user\Pictures\2010-12-09 конкурс\конкурс 0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1268413"/>
            <a:ext cx="30368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effectLst/>
              </a:rPr>
              <a:t>Мы ежегодно принимаем участие в конкурсах и олимпиадах</a:t>
            </a:r>
            <a:r>
              <a:rPr lang="ru-RU" sz="2900" b="1" smtClean="0">
                <a:effectLst/>
              </a:rPr>
              <a:t/>
            </a:r>
            <a:br>
              <a:rPr lang="ru-RU" sz="2900" b="1" smtClean="0">
                <a:effectLst/>
              </a:rPr>
            </a:br>
            <a:endParaRPr lang="ru-RU" sz="2900" b="1" smtClean="0">
              <a:effectLst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713787" cy="4179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eaLnBrk="1" hangingPunct="1">
              <a:defRPr/>
            </a:pPr>
            <a:r>
              <a:rPr lang="ru-RU" sz="4000" b="1" dirty="0" smtClean="0"/>
              <a:t>Во всероссийском конкурсе «Кенгуру», </a:t>
            </a:r>
          </a:p>
          <a:p>
            <a:pPr eaLnBrk="1" hangingPunct="1">
              <a:defRPr/>
            </a:pPr>
            <a:r>
              <a:rPr lang="ru-RU" sz="4000" b="1" dirty="0" smtClean="0"/>
              <a:t>в конкурсе «Русский медвежонок».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666162" cy="62642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b="1" i="1" dirty="0" smtClean="0">
                <a:latin typeface="Arial Black" pitchFamily="34" charset="0"/>
              </a:rPr>
              <a:t>Кроме этих мероприятий в течение учебного года мы провели много классных часов и бесед: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«Это гордое слово «Победа»;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«Безопасная дорога от дома до школы»;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«Великие Победы российского народа»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«Право быть ребёнком»;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«Азбука вежливости, или этикет на каждый день»;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«Мое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«Народные традиции»;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«Мы за здоровый образ жизни» 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549275"/>
            <a:ext cx="903605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/>
              <a:t>А это наши результаты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Олимпиада по русскому языку</a:t>
            </a:r>
            <a:br>
              <a:rPr lang="ru-RU" sz="3800" dirty="0" smtClean="0"/>
            </a:br>
            <a:endParaRPr lang="ru-RU" sz="38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55650" y="3357563"/>
            <a:ext cx="7931150" cy="27733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Скорнякова Екатерина-</a:t>
            </a:r>
            <a:r>
              <a:rPr lang="en-US" sz="4000" dirty="0" smtClean="0"/>
              <a:t>I</a:t>
            </a:r>
            <a:r>
              <a:rPr lang="ru-RU" sz="4000" dirty="0" smtClean="0"/>
              <a:t>место </a:t>
            </a:r>
          </a:p>
          <a:p>
            <a:pPr eaLnBrk="1" hangingPunct="1">
              <a:defRPr/>
            </a:pPr>
            <a:r>
              <a:rPr lang="ru-RU" sz="4000" dirty="0" err="1" smtClean="0"/>
              <a:t>Флейшман</a:t>
            </a:r>
            <a:r>
              <a:rPr lang="ru-RU" sz="4000" dirty="0" smtClean="0"/>
              <a:t> Лада</a:t>
            </a:r>
            <a:r>
              <a:rPr lang="en-US" sz="4000" dirty="0" smtClean="0"/>
              <a:t> – II </a:t>
            </a:r>
            <a:r>
              <a:rPr lang="ru-RU" sz="4000" dirty="0" smtClean="0"/>
              <a:t>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44475"/>
            <a:ext cx="8713788" cy="1312863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Олимпиада по математике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611188" y="1700213"/>
            <a:ext cx="8075612" cy="44307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Мельников Александр – </a:t>
            </a:r>
            <a:r>
              <a:rPr lang="en-US" dirty="0" smtClean="0"/>
              <a:t>I </a:t>
            </a:r>
            <a:r>
              <a:rPr lang="ru-RU" dirty="0" smtClean="0"/>
              <a:t>место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/>
              <a:t>Переворачивая странички истории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Олимпиада по английскому языку: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188" y="1916113"/>
            <a:ext cx="8075612" cy="42148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err="1" smtClean="0"/>
              <a:t>Участнки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Скорнякова Екатерина</a:t>
            </a:r>
          </a:p>
          <a:p>
            <a:pPr>
              <a:defRPr/>
            </a:pPr>
            <a:r>
              <a:rPr lang="ru-RU" dirty="0" err="1" smtClean="0"/>
              <a:t>Пашукова</a:t>
            </a:r>
            <a:r>
              <a:rPr lang="ru-RU" dirty="0" smtClean="0"/>
              <a:t> Полина</a:t>
            </a:r>
          </a:p>
          <a:p>
            <a:pPr>
              <a:defRPr/>
            </a:pPr>
            <a:r>
              <a:rPr lang="ru-RU" dirty="0" err="1" smtClean="0"/>
              <a:t>Роенко</a:t>
            </a:r>
            <a:r>
              <a:rPr lang="ru-RU" dirty="0" smtClean="0"/>
              <a:t> Андрей</a:t>
            </a:r>
          </a:p>
          <a:p>
            <a:pPr>
              <a:defRPr/>
            </a:pPr>
            <a:r>
              <a:rPr lang="ru-RU" dirty="0" err="1" smtClean="0"/>
              <a:t>Щенников</a:t>
            </a:r>
            <a:r>
              <a:rPr lang="ru-RU" dirty="0" smtClean="0"/>
              <a:t> Арсений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Олимпиада по истории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188" y="1844675"/>
            <a:ext cx="8075612" cy="428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Мельников Александр- </a:t>
            </a:r>
            <a:r>
              <a:rPr lang="en-US" dirty="0" smtClean="0"/>
              <a:t>I </a:t>
            </a:r>
            <a:r>
              <a:rPr lang="ru-RU" dirty="0" smtClean="0"/>
              <a:t>место</a:t>
            </a:r>
            <a:endParaRPr lang="en-US" dirty="0" smtClean="0"/>
          </a:p>
          <a:p>
            <a:pPr>
              <a:defRPr/>
            </a:pPr>
            <a:r>
              <a:rPr lang="ru-RU" dirty="0" err="1" smtClean="0"/>
              <a:t>Флийшман</a:t>
            </a:r>
            <a:r>
              <a:rPr lang="ru-RU" dirty="0" smtClean="0"/>
              <a:t> Лада - призер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Наши обязанности: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4213" y="1412875"/>
            <a:ext cx="8002587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Флейшман</a:t>
            </a:r>
            <a:r>
              <a:rPr lang="ru-RU" dirty="0" smtClean="0"/>
              <a:t> Лада – староста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0484" name="Picture 2" descr="C:\Users\user\Desktop\август 2009 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060575"/>
            <a:ext cx="2971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Заместитель старосты: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188" y="1412875"/>
            <a:ext cx="8075612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Пашукова</a:t>
            </a:r>
            <a:r>
              <a:rPr lang="ru-RU" dirty="0" smtClean="0"/>
              <a:t> Полина </a:t>
            </a:r>
          </a:p>
          <a:p>
            <a:pPr eaLnBrk="1" hangingPunct="1">
              <a:defRPr/>
            </a:pPr>
            <a:r>
              <a:rPr lang="ru-RU" dirty="0" smtClean="0"/>
              <a:t>Скорнякова Екатерина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1508" name="Picture 2" descr="C:\Users\user\Desktop\конкурс\август 2009 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00000">
            <a:off x="3649663" y="2738438"/>
            <a:ext cx="248761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user\Desktop\август 2009 2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6243638" y="2798763"/>
            <a:ext cx="22320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Учебный сектор: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33416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Ануфриева Екатерина</a:t>
            </a:r>
          </a:p>
          <a:p>
            <a:pPr eaLnBrk="1" hangingPunct="1">
              <a:defRPr/>
            </a:pPr>
            <a:r>
              <a:rPr lang="ru-RU" dirty="0" smtClean="0"/>
              <a:t>Ким Александра</a:t>
            </a:r>
          </a:p>
          <a:p>
            <a:pPr eaLnBrk="1" hangingPunct="1">
              <a:defRPr/>
            </a:pPr>
            <a:r>
              <a:rPr lang="ru-RU" dirty="0" err="1" smtClean="0"/>
              <a:t>Насырдинова</a:t>
            </a:r>
            <a:r>
              <a:rPr lang="ru-RU" dirty="0" smtClean="0"/>
              <a:t> </a:t>
            </a:r>
            <a:r>
              <a:rPr lang="ru-RU" dirty="0" err="1" smtClean="0"/>
              <a:t>Зиля</a:t>
            </a:r>
            <a:endParaRPr lang="ru-RU" dirty="0" smtClean="0"/>
          </a:p>
        </p:txBody>
      </p:sp>
      <p:pic>
        <p:nvPicPr>
          <p:cNvPr id="22532" name="Picture 2" descr="C:\Users\user\Desktop\конкурс\август 2009 3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3500438"/>
            <a:ext cx="410368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Физрук: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188" y="1268413"/>
            <a:ext cx="8075612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Поздняков  Александр</a:t>
            </a:r>
          </a:p>
          <a:p>
            <a:pPr eaLnBrk="1" hangingPunct="1">
              <a:defRPr/>
            </a:pPr>
            <a:r>
              <a:rPr lang="ru-RU" dirty="0" smtClean="0"/>
              <a:t>Галактионова Анна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3556" name="Picture 2" descr="C:\Users\user\Desktop\конкурс\август 2009 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565400"/>
            <a:ext cx="258445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Users\user\Desktop\2010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565400"/>
            <a:ext cx="25669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Культ массовый сектор: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4213" y="1341438"/>
            <a:ext cx="8002587" cy="47894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Щенников</a:t>
            </a:r>
            <a:r>
              <a:rPr lang="ru-RU" dirty="0" smtClean="0"/>
              <a:t> Арсений</a:t>
            </a:r>
          </a:p>
          <a:p>
            <a:pPr eaLnBrk="1" hangingPunct="1">
              <a:defRPr/>
            </a:pPr>
            <a:r>
              <a:rPr lang="ru-RU" dirty="0" smtClean="0"/>
              <a:t>Чернятин Дмитрий</a:t>
            </a:r>
          </a:p>
          <a:p>
            <a:pPr eaLnBrk="1" hangingPunct="1">
              <a:defRPr/>
            </a:pPr>
            <a:r>
              <a:rPr lang="ru-RU" dirty="0" err="1" smtClean="0"/>
              <a:t>Торопцева</a:t>
            </a:r>
            <a:r>
              <a:rPr lang="ru-RU" dirty="0" smtClean="0"/>
              <a:t> Александра</a:t>
            </a:r>
          </a:p>
          <a:p>
            <a:pPr eaLnBrk="1" hangingPunct="1">
              <a:defRPr/>
            </a:pPr>
            <a:r>
              <a:rPr lang="ru-RU" dirty="0" err="1" smtClean="0"/>
              <a:t>Юницкая</a:t>
            </a:r>
            <a:r>
              <a:rPr lang="ru-RU" dirty="0" smtClean="0"/>
              <a:t> Кристина</a:t>
            </a:r>
          </a:p>
          <a:p>
            <a:pPr eaLnBrk="1" hangingPunct="1">
              <a:defRPr/>
            </a:pPr>
            <a:r>
              <a:rPr lang="ru-RU" dirty="0" err="1" smtClean="0"/>
              <a:t>Прохоренко</a:t>
            </a:r>
            <a:r>
              <a:rPr lang="ru-RU" dirty="0" smtClean="0"/>
              <a:t> Дарья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4580" name="Picture 2" descr="C:\Users\user\Desktop\конкурс\август 2009 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95850" y="3716338"/>
            <a:ext cx="36576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user\Desktop\конкурс\август 2009 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1268413"/>
            <a:ext cx="19700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Фотокорреспондент: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7088" y="1341438"/>
            <a:ext cx="7859712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Кузнецов Артем</a:t>
            </a:r>
          </a:p>
        </p:txBody>
      </p:sp>
      <p:pic>
        <p:nvPicPr>
          <p:cNvPr id="25604" name="Picture 2" descr="C:\Users\user\Desktop\конкурс\август 2009 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276475"/>
            <a:ext cx="4572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876925"/>
            <a:ext cx="8713788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/>
              <a:t>«Выберите себе работу по душе, и вам не придется работать ни одного дня в своей жизни.»     (Конфуций)</a:t>
            </a:r>
            <a:endParaRPr lang="ru-RU" sz="2400" dirty="0" smtClean="0"/>
          </a:p>
        </p:txBody>
      </p:sp>
      <p:pic>
        <p:nvPicPr>
          <p:cNvPr id="10" name="Picture 2" descr="C:\Users\user\Desktop\конкурс\2010-2011 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836613"/>
            <a:ext cx="66246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Первый раз в 5й класс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.</a:t>
            </a:r>
          </a:p>
        </p:txBody>
      </p:sp>
      <p:pic>
        <p:nvPicPr>
          <p:cNvPr id="5123" name="Picture 20" descr="icon_a28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1895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Desktop\конкурс\2010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133600"/>
            <a:ext cx="37211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user\Desktop\конкурс\x_022b44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40000">
            <a:off x="704850" y="1192213"/>
            <a:ext cx="20462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esktop\конкурс\x_f5d25bc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00000">
            <a:off x="6267450" y="1277938"/>
            <a:ext cx="19748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0" descr="t7009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15888"/>
            <a:ext cx="166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Desktop\конкурс\x_60fd9e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4221163"/>
            <a:ext cx="3167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Desktop\конкурс\x_29b3992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4221163"/>
            <a:ext cx="31162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44475"/>
            <a:ext cx="878522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 dirty="0" smtClean="0"/>
              <a:t>в 5 класс м</a:t>
            </a:r>
            <a:r>
              <a:rPr lang="ru-RU" sz="2500" dirty="0" smtClean="0"/>
              <a:t>ы пришли повзрослевшие,  и нам пришлось знакомиться не только </a:t>
            </a:r>
            <a:br>
              <a:rPr lang="ru-RU" sz="2500" dirty="0" smtClean="0"/>
            </a:br>
            <a:r>
              <a:rPr lang="ru-RU" sz="2500" dirty="0" smtClean="0"/>
              <a:t>с новой классной руководительницей…</a:t>
            </a:r>
          </a:p>
        </p:txBody>
      </p:sp>
      <p:pic>
        <p:nvPicPr>
          <p:cNvPr id="100359" name="Picture 7" descr="C:\Users\user\Desktop\конкурс\x_60fd9e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773238"/>
            <a:ext cx="510857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5691188"/>
            <a:ext cx="8280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2500"/>
              <a:t>…</a:t>
            </a:r>
            <a:r>
              <a:rPr lang="ru-RU" sz="2500" b="1"/>
              <a:t>но и со многими другими учителями.</a:t>
            </a:r>
            <a:endParaRPr lang="ru-RU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2" name="Picture 22" descr="C:\Users\user\Desktop\конкурс\август 2009 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2997200"/>
            <a:ext cx="328136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19" descr="C:\Users\user\Desktop\конкурс\август 2009 1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323850" y="4413250"/>
            <a:ext cx="33115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900" dirty="0" smtClean="0"/>
              <a:t>Нашим первым общешкольным мероприятием стало посвящение в гимназисты</a:t>
            </a:r>
          </a:p>
        </p:txBody>
      </p:sp>
      <p:pic>
        <p:nvPicPr>
          <p:cNvPr id="81937" name="Picture 17" descr="C:\Users\user\Desktop\конкурс\свадьба Майи 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00000">
            <a:off x="323850" y="1484313"/>
            <a:ext cx="316865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C:\Users\user\Desktop\конкурс\август 2009 2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00000">
            <a:off x="5311775" y="1411288"/>
            <a:ext cx="3384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 descr="C:\Users\user\Desktop\конкурс\август 2009 2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00000">
            <a:off x="5364163" y="4508500"/>
            <a:ext cx="32416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 smtClean="0"/>
              <a:t>Принимали участие в окружном конкурсе «Здоровье в порядке – спасибо зарядке!» и заняли </a:t>
            </a:r>
            <a:r>
              <a:rPr lang="en-US" sz="2500" dirty="0" smtClean="0"/>
              <a:t>IV </a:t>
            </a:r>
            <a:r>
              <a:rPr lang="ru-RU" sz="2500" dirty="0" smtClean="0"/>
              <a:t>место </a:t>
            </a:r>
          </a:p>
        </p:txBody>
      </p:sp>
      <p:pic>
        <p:nvPicPr>
          <p:cNvPr id="83986" name="Picture 18" descr="C:\Users\user\Desktop\конкурс\свадьба Майи 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00000">
            <a:off x="465138" y="1484313"/>
            <a:ext cx="34750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7" name="Picture 19" descr="C:\Users\user\Desktop\конкурс\свадьба Майи 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5219700" y="1484313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5" name="Picture 17" descr="C:\Users\user\Desktop\конкурс\свадьба Майи 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364490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44475"/>
            <a:ext cx="8785225" cy="2247900"/>
          </a:xfrm>
        </p:spPr>
        <p:txBody>
          <a:bodyPr/>
          <a:lstStyle/>
          <a:p>
            <a:pPr eaLnBrk="1" hangingPunct="1">
              <a:defRPr/>
            </a:pPr>
            <a:r>
              <a:rPr lang="ru-RU" sz="3300" dirty="0" smtClean="0"/>
              <a:t>Мы всегда готовы прийти на помощь тем, кто в этом нуждается. </a:t>
            </a:r>
            <a:br>
              <a:rPr lang="ru-RU" sz="3300" dirty="0" smtClean="0"/>
            </a:br>
            <a:r>
              <a:rPr lang="ru-RU" sz="3300" dirty="0" smtClean="0"/>
              <a:t>Наш класс участвовал в благотворительной 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Картинка 5 из 334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844675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Нашей первой экскурсией была поездка в Пушкинский музей</a:t>
            </a:r>
          </a:p>
        </p:txBody>
      </p:sp>
      <p:pic>
        <p:nvPicPr>
          <p:cNvPr id="64523" name="Picture 11" descr="C:\Users\user\Desktop\Классное руководство\фото с детьми\IMG_22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557338"/>
            <a:ext cx="22320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13" descr="http://egyptillus.narod.ru/pushki/pushk-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4437063"/>
            <a:ext cx="320833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Мы побывали в «Измайловском Кремле»</a:t>
            </a:r>
          </a:p>
        </p:txBody>
      </p:sp>
      <p:pic>
        <p:nvPicPr>
          <p:cNvPr id="56333" name="Picture 13" descr="C:\Users\user\Desktop\Классное руководство\фото с детьми\IMG_23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773238"/>
            <a:ext cx="49688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4" descr="C:\Users\user\Desktop\Классное руководство\фото с детьми\IMG_23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221163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5" descr="C:\Users\user\Desktop\Классное руководство\фото с детьми\IMG_23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860800"/>
            <a:ext cx="206692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17" descr="C:\Users\user\Desktop\Классное руководство\фото с детьми\IMG_23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1125538"/>
            <a:ext cx="19240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Picture 18" descr="C:\Users\user\Desktop\Классное руководство\фото с детьми\IMG_23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125538"/>
            <a:ext cx="29876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1520</TotalTime>
  <Words>350</Words>
  <Application>Microsoft Office PowerPoint</Application>
  <PresentationFormat>Экран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Занавес</vt:lpstr>
      <vt:lpstr>Слайд 1</vt:lpstr>
      <vt:lpstr>Слайд 2</vt:lpstr>
      <vt:lpstr>Слайд 3</vt:lpstr>
      <vt:lpstr>в 5 класс мы пришли повзрослевшие,  и нам пришлось знакомиться не только  с новой классной руководительницей…</vt:lpstr>
      <vt:lpstr>Нашим первым общешкольным мероприятием стало посвящение в гимназисты</vt:lpstr>
      <vt:lpstr>Принимали участие в окружном конкурсе «Здоровье в порядке – спасибо зарядке!» и заняли IV место </vt:lpstr>
      <vt:lpstr>Мы всегда готовы прийти на помощь тем, кто в этом нуждается.  Наш класс участвовал в благотворительной акции</vt:lpstr>
      <vt:lpstr>Нашей первой экскурсией была поездка в Пушкинский музей</vt:lpstr>
      <vt:lpstr>Мы побывали в «Измайловском Кремле»</vt:lpstr>
      <vt:lpstr> 1 сентября 2010 года </vt:lpstr>
      <vt:lpstr>Мы активно работали во время открытого урока по русскому языку</vt:lpstr>
      <vt:lpstr>Поэтому было так приятно погулять сразу после уроков…</vt:lpstr>
      <vt:lpstr>Мы участвуем в программе по профилактике курения «НЕ КУ.RU»</vt:lpstr>
      <vt:lpstr>Наши активные перемены:</vt:lpstr>
      <vt:lpstr>Готовимся к новогоднему балу </vt:lpstr>
      <vt:lpstr>Мы ежегодно принимаем участие в конкурсах и олимпиадах </vt:lpstr>
      <vt:lpstr>Слайд 17</vt:lpstr>
      <vt:lpstr>А это наши результаты  Олимпиада по русскому языку </vt:lpstr>
      <vt:lpstr>Олимпиада по математике</vt:lpstr>
      <vt:lpstr>Олимпиада по английскому языку:</vt:lpstr>
      <vt:lpstr>Олимпиада по истории</vt:lpstr>
      <vt:lpstr>Наши обязанности:</vt:lpstr>
      <vt:lpstr>Заместитель старосты:</vt:lpstr>
      <vt:lpstr>Учебный сектор: </vt:lpstr>
      <vt:lpstr>Физрук:</vt:lpstr>
      <vt:lpstr>Культ массовый сектор:</vt:lpstr>
      <vt:lpstr>Фотокорреспондент:</vt:lpstr>
      <vt:lpstr>«Выберите себе работу по душе, и вам не придется работать ни одного дня в своей жизни.»     (Конфуций)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2009-01-07T13:12:47Z</dcterms:created>
  <dcterms:modified xsi:type="dcterms:W3CDTF">2011-11-19T08:16:24Z</dcterms:modified>
</cp:coreProperties>
</file>