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D1D63-6E05-4150-9581-EB29F6F12A03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7BD63-4FE4-4B21-A208-7D690E977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2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01D3-0C67-431A-9137-5B7F3AAC26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8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01D3-0C67-431A-9137-5B7F3AAC26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8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01D3-0C67-431A-9137-5B7F3AAC26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3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01D3-0C67-431A-9137-5B7F3AAC26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6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Кому знакомы эти предметы? Для чего они нужны нам? </a:t>
            </a:r>
            <a:r>
              <a:rPr lang="ru-RU" baseline="0" dirty="0" smtClean="0"/>
              <a:t> Кто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знает,  для чего нужно причесываться человеку?</a:t>
            </a:r>
            <a:r>
              <a:rPr lang="ru-RU" baseline="0" dirty="0" smtClean="0"/>
              <a:t>)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01D3-0C67-431A-9137-5B7F3AAC26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2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это? У кого дома</a:t>
            </a:r>
            <a:r>
              <a:rPr lang="ru-RU" baseline="0" dirty="0" smtClean="0"/>
              <a:t> есть зеркало? Как вы его используете? Оно помогает человеку?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01D3-0C67-431A-9137-5B7F3AAC26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5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87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714612" y="285728"/>
            <a:ext cx="407196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Ножницы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6" name="Picture 2" descr="http://thumbs.dreamstime.com/z/manicure-scissors-cutting-nails-191380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1"/>
          <a:stretch/>
        </p:blipFill>
        <p:spPr bwMode="auto">
          <a:xfrm>
            <a:off x="189025" y="1424501"/>
            <a:ext cx="4896544" cy="32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6056">
            <a:off x="5410185" y="2941644"/>
            <a:ext cx="3405619" cy="15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89025" y="5876850"/>
            <a:ext cx="8738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Ножницами можно 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подстричь </a:t>
            </a: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ногти</a:t>
            </a:r>
          </a:p>
        </p:txBody>
      </p:sp>
    </p:spTree>
    <p:extLst>
      <p:ext uri="{BB962C8B-B14F-4D97-AF65-F5344CB8AC3E}">
        <p14:creationId xmlns:p14="http://schemas.microsoft.com/office/powerpoint/2010/main" val="28032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792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714612" y="285728"/>
            <a:ext cx="4071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Ножницы </a:t>
            </a:r>
            <a:r>
              <a:rPr lang="ru-RU" sz="2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9" name="Picture 2" descr="Скачать Картинки парикмахерская тематика для детей 1698x1131 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1" y="1268760"/>
            <a:ext cx="4604302" cy="30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arikray.ru/files/nozhnitsy_parikmaherskie/nozhnitsy_pryamye/vs-550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08" y="4005064"/>
            <a:ext cx="4076805" cy="13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005106"/>
            <a:ext cx="7693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Ножницами можно 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подстричь </a:t>
            </a: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волосы</a:t>
            </a:r>
          </a:p>
        </p:txBody>
      </p:sp>
    </p:spTree>
    <p:extLst>
      <p:ext uri="{BB962C8B-B14F-4D97-AF65-F5344CB8AC3E}">
        <p14:creationId xmlns:p14="http://schemas.microsoft.com/office/powerpoint/2010/main" val="33913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16199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33300"/>
            <a:ext cx="3583870" cy="386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57200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214290"/>
            <a:ext cx="84627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Салфетки и платочки для носа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30" name="Picture 6" descr="http://cdn.sdelki.ru/proposal_photos/6094926/origina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2236" r="-1" b="23164"/>
          <a:stretch/>
        </p:blipFill>
        <p:spPr bwMode="auto">
          <a:xfrm>
            <a:off x="142844" y="4772025"/>
            <a:ext cx="3371852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24klad.ru/artpic/727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60" r="3917" b="15173"/>
          <a:stretch/>
        </p:blipFill>
        <p:spPr bwMode="auto">
          <a:xfrm>
            <a:off x="6732240" y="1955973"/>
            <a:ext cx="2619691" cy="24193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ximmarket.ru/db.img/catalog/img/vd8SDYf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8" t="9105" r="26563" b="7695"/>
          <a:stretch/>
        </p:blipFill>
        <p:spPr bwMode="auto">
          <a:xfrm>
            <a:off x="6948264" y="821110"/>
            <a:ext cx="1181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528" y="285728"/>
            <a:ext cx="8363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Физкультминутка -  подвижная игра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«Вышла курочка гулять»</a:t>
            </a:r>
          </a:p>
          <a:p>
            <a:endParaRPr lang="ru-RU" sz="2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20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sz="20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2290" name="Picture 2" descr="http://cdn4.imgbb.ru/user/145/1457421/201506/0db71f5977ef25fe188121efdff886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45" y="1412776"/>
            <a:ext cx="6132909" cy="49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059241" y="214290"/>
            <a:ext cx="2964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расчёска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.dolio.ru/2012/11/silikonovue-rasches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310">
            <a:off x="3171381" y="1953258"/>
            <a:ext cx="5243050" cy="33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herednik.ucoz.ru/obsledov_rechi/volos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0007"/>
            <a:ext cx="28289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247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2852936"/>
            <a:ext cx="3024336" cy="3705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214290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Зеркало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todiz.net/_mod_files/ce_images/eshop/UT0000042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658"/>
            <a:ext cx="2112169" cy="21121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.medscape.com/news/2015/dt_150313_child_girl_mirror_narcissist_800x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354981" cy="40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47838"/>
            <a:ext cx="3810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2742" y="170344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229" y="409888"/>
            <a:ext cx="8032443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1.У кого мы были в гостях?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2.Чему вас научил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3.Что вам больше всего запомнилось и понравилось?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4.Нужно ли бояться причесываться и подстригать ногти?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otvet.imgsmail.ru/download/33254134_991a12b877da9b012c0c652d4c62ffd8_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488832" cy="42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67827" y="836712"/>
            <a:ext cx="753063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playing-field.ru/img/2015/051723/5356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658902" cy="33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110</Words>
  <Application>Microsoft Office PowerPoint</Application>
  <PresentationFormat>Экран (4:3)</PresentationFormat>
  <Paragraphs>31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5</cp:revision>
  <dcterms:created xsi:type="dcterms:W3CDTF">2016-02-04T05:05:56Z</dcterms:created>
  <dcterms:modified xsi:type="dcterms:W3CDTF">2016-02-04T05:53:12Z</dcterms:modified>
</cp:coreProperties>
</file>