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65" r:id="rId5"/>
    <p:sldId id="274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3ADBE8E-BAA2-403F-B572-F6572AFF4A1B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CBD26E2-902B-411E-86C7-ECA5C446854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aua.info/pictures_ckfinder/images/%D0%A1%D0%BE%D0%B2%D0%BC%D0%B5%D1%81%D1%82%D0%BD%D1%8B%D0%B9%20%D1%81%D0%BE%D0%BD%20%D0%BC%D0%B0%D0%BB%D1%8B%D1%88%D0%B0%20%D1%81%20%D1%80%D0%BE%D0%B4%D0%B8%D1%82%D0%B5%D0%BB%D1%8F%D0%BC%D0%B8%20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1" y="162880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592288" cy="143103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Когда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я еще в колыбельке, да и потом, в первый год жизни, родители —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великаны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img0.liveinternet.ru/images/attach/b/4/103/363/103363888_large_1306957327_love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208191" cy="28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46782" y="1880828"/>
            <a:ext cx="3513770" cy="15121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Я полностью завишу от родителей. Они для меня — добрые волшебники. 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99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889"/>
    </mc:Choice>
    <mc:Fallback xmlns="">
      <p:transition spd="slow" advTm="11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38104" y="1074384"/>
            <a:ext cx="4094335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/>
              <a:t>Я еще не знаю слов, но эмоции мне уже понятны.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2880320" cy="365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58134"/>
            <a:ext cx="5063512" cy="3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2" y="4437112"/>
            <a:ext cx="3458344" cy="1719064"/>
          </a:xfrm>
        </p:spPr>
        <p:txBody>
          <a:bodyPr/>
          <a:lstStyle/>
          <a:p>
            <a:r>
              <a:rPr lang="ru-RU" sz="2400" b="1" i="1" dirty="0"/>
              <a:t>И вдруг я слышу упреки, крики, которые относятся ко мне.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28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0"/>
    </mc:Choice>
    <mc:Fallback xmlns="">
      <p:transition spd="slow" advTm="14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echenie-medicina.net/wp-content/uploads/2013/08/lechenie-dete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4482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0.liveinternet.ru/images/attach/b/3/16/29/16029597_7041084_7691414_7505046_16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73" y="3284984"/>
            <a:ext cx="5338427" cy="35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749387"/>
            <a:ext cx="3384376" cy="1714202"/>
          </a:xfrm>
        </p:spPr>
        <p:txBody>
          <a:bodyPr/>
          <a:lstStyle/>
          <a:p>
            <a:r>
              <a:rPr lang="ru-RU" sz="2400" b="1" i="1" dirty="0"/>
              <a:t>Я плохой, вы хорошие. Но когда мне еще нет года, разве я могу что-нибудь сделать неправильно? </a:t>
            </a:r>
          </a:p>
        </p:txBody>
      </p:sp>
    </p:spTree>
    <p:extLst>
      <p:ext uri="{BB962C8B-B14F-4D97-AF65-F5344CB8AC3E}">
        <p14:creationId xmlns:p14="http://schemas.microsoft.com/office/powerpoint/2010/main" val="228266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503"/>
    </mc:Choice>
    <mc:Fallback xmlns="">
      <p:transition spd="slow" advTm="12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946649" cy="2664296"/>
          </a:xfrm>
        </p:spPr>
        <p:txBody>
          <a:bodyPr/>
          <a:lstStyle/>
          <a:p>
            <a:r>
              <a:rPr lang="ru-RU" sz="2400" dirty="0"/>
              <a:t>Я вроде бы ничего особенного не сделал, а вы меня то ругаете, то хвалите. В общем, я ничего не могу понять. 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/>
          <a:stretch/>
        </p:blipFill>
        <p:spPr bwMode="auto">
          <a:xfrm>
            <a:off x="5158854" y="29279"/>
            <a:ext cx="3985146" cy="347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866"/>
            <a:ext cx="4283968" cy="337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6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7"/>
    </mc:Choice>
    <mc:Fallback xmlns="">
      <p:transition spd="slow" advTm="13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89437"/>
            <a:ext cx="3962400" cy="2619883"/>
          </a:xfrm>
        </p:spPr>
        <p:txBody>
          <a:bodyPr/>
          <a:lstStyle/>
          <a:p>
            <a:pPr algn="ctr"/>
            <a:r>
              <a:rPr lang="ru-RU" sz="2000" b="1" i="1" dirty="0"/>
              <a:t>Потом-то я найду любовь в другом месте. Но болезнь может стать хронической, а мелкое хулиганство порой перерастает в преступное поведение.</a:t>
            </a:r>
          </a:p>
        </p:txBody>
      </p:sp>
      <p:pic>
        <p:nvPicPr>
          <p:cNvPr id="5122" name="Picture 2" descr="http://25.media.tumblr.com/tumblr_lxe72ouhcU1r6lha9o1_12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r="10189"/>
          <a:stretch/>
        </p:blipFill>
        <p:spPr bwMode="auto">
          <a:xfrm>
            <a:off x="5486400" y="1340768"/>
            <a:ext cx="36576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axpark.com/static/u/photo/4206313824/740_22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" y="116632"/>
            <a:ext cx="5188720" cy="35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3"/>
    </mc:Choice>
    <mc:Fallback xmlns="">
      <p:transition spd="slow" advTm="15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g50.mycdn.me/getImage?photoId=665839606463&amp;photoType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34739"/>
          <a:stretch/>
        </p:blipFill>
        <p:spPr bwMode="auto">
          <a:xfrm>
            <a:off x="5220196" y="2708919"/>
            <a:ext cx="3546151" cy="413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c.pics.livejournal.com/mari_ya_77/64909256/63724/63724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6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ontent.schools.by/ddu68grodno/library/%D0%BD%D0%B5%D1%82_%D0%BD%D0%B0%D1%80%D0%BA%D0%BE%D1%82%D0%B8%D0%BA%D0%B0%D0%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762500" cy="30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52216"/>
            <a:ext cx="3017265" cy="3088752"/>
          </a:xfrm>
        </p:spPr>
        <p:txBody>
          <a:bodyPr/>
          <a:lstStyle/>
          <a:p>
            <a:pPr algn="ctr"/>
            <a:r>
              <a:rPr lang="ru-RU" sz="1400" b="1" i="1" dirty="0">
                <a:latin typeface="Arial Black" pitchFamily="34" charset="0"/>
              </a:rPr>
              <a:t>Дорогие мои родители! Знаете ли вы, </a:t>
            </a:r>
            <a:r>
              <a:rPr lang="ru-RU" sz="1400" b="1" i="1" dirty="0" smtClean="0">
                <a:latin typeface="Arial Black" pitchFamily="34" charset="0"/>
              </a:rPr>
              <a:t>что те переживания</a:t>
            </a:r>
            <a:r>
              <a:rPr lang="ru-RU" sz="1400" b="1" i="1" dirty="0">
                <a:latin typeface="Arial Black" pitchFamily="34" charset="0"/>
              </a:rPr>
              <a:t>, которые </a:t>
            </a:r>
            <a:r>
              <a:rPr lang="ru-RU" sz="1400" b="1" i="1" dirty="0" smtClean="0">
                <a:latin typeface="Arial Black" pitchFamily="34" charset="0"/>
              </a:rPr>
              <a:t>дает </a:t>
            </a:r>
            <a:r>
              <a:rPr lang="ru-RU" sz="1400" b="1" i="1" dirty="0">
                <a:latin typeface="Arial Black" pitchFamily="34" charset="0"/>
              </a:rPr>
              <a:t>любовь, можно испытать с помощью приема алкоголя или наркотиков? Знаете ли вы, что дети, лишенные любви, часто становятся алкоголиками и наркоманами?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18919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601"/>
    </mc:Choice>
    <mc:Fallback xmlns="">
      <p:transition spd="slow" advTm="12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Горизон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462</TotalTime>
  <Words>148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Горизонт</vt:lpstr>
      <vt:lpstr>   Когда я еще в колыбельке, да и потом, в первый год жизни, родители — великаны/ </vt:lpstr>
      <vt:lpstr>И вдруг я слышу упреки, крики, которые относятся ко мне. </vt:lpstr>
      <vt:lpstr>Я плохой, вы хорошие. Но когда мне еще нет года, разве я могу что-нибудь сделать неправильно? </vt:lpstr>
      <vt:lpstr>Я вроде бы ничего особенного не сделал, а вы меня то ругаете, то хвалите. В общем, я ничего не могу понять. </vt:lpstr>
      <vt:lpstr>Потом-то я найду любовь в другом месте. Но болезнь может стать хронической, а мелкое хулиганство порой перерастает в преступное поведение.</vt:lpstr>
      <vt:lpstr>Дорогие мои родители! Знаете ли вы, что те переживания, которые дает любовь, можно испытать с помощью приема алкоголя или наркотиков? Знаете ли вы, что дети, лишенные любви, часто становятся алкоголиками и наркоманами?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Воспитательный  процесс глазами ребенка</dc:title>
  <dc:creator>admin</dc:creator>
  <cp:lastModifiedBy>admin</cp:lastModifiedBy>
  <cp:revision>44</cp:revision>
  <dcterms:created xsi:type="dcterms:W3CDTF">2015-07-06T08:39:16Z</dcterms:created>
  <dcterms:modified xsi:type="dcterms:W3CDTF">2015-09-18T17:29:37Z</dcterms:modified>
</cp:coreProperties>
</file>