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0B97-2E4E-41C1-A7E8-295EE08EF06B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F694D-61D0-4A35-93DB-AE3B814E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5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Собери</a:t>
            </a:r>
            <a:r>
              <a:rPr lang="ru-RU" baseline="0" dirty="0" smtClean="0"/>
              <a:t> сутки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F694D-61D0-4A35-93DB-AE3B814EF9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85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F694D-61D0-4A35-93DB-AE3B814EF99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7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F694D-61D0-4A35-93DB-AE3B814EF99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35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3000396" cy="85725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Собери неделю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628756"/>
            <a:ext cx="8429684" cy="3357586"/>
          </a:xfrm>
        </p:spPr>
        <p:txBody>
          <a:bodyPr>
            <a:normAutofit fontScale="85000" lnSpcReduction="10000"/>
          </a:bodyPr>
          <a:lstStyle/>
          <a:p>
            <a:endParaRPr lang="ru-RU" sz="9600" dirty="0" smtClean="0">
              <a:solidFill>
                <a:srgbClr val="FF0000"/>
              </a:solidFill>
            </a:endParaRPr>
          </a:p>
          <a:p>
            <a:r>
              <a:rPr lang="ru-RU" sz="9600" dirty="0">
                <a:solidFill>
                  <a:srgbClr val="FF0000"/>
                </a:solidFill>
              </a:rPr>
              <a:t> </a:t>
            </a:r>
            <a:r>
              <a:rPr lang="ru-RU" sz="9600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9600" dirty="0" smtClean="0">
                <a:solidFill>
                  <a:srgbClr val="FF0000"/>
                </a:solidFill>
              </a:rPr>
              <a:t>  </a:t>
            </a:r>
            <a:r>
              <a:rPr lang="ru-RU" sz="1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4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429000"/>
            <a:ext cx="1285884" cy="13430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857628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42844" y="2214554"/>
            <a:ext cx="1571636" cy="120015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714480" y="2857496"/>
            <a:ext cx="1143008" cy="98583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2857496"/>
            <a:ext cx="342896" cy="20002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Кольцо 16"/>
          <p:cNvSpPr/>
          <p:nvPr/>
        </p:nvSpPr>
        <p:spPr>
          <a:xfrm>
            <a:off x="3857620" y="3143248"/>
            <a:ext cx="1643074" cy="1700218"/>
          </a:xfrm>
          <a:prstGeom prst="donut">
            <a:avLst>
              <a:gd name="adj" fmla="val 492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500694" y="4071942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429388" y="4071942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000760" y="3286124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715140" y="2285992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7415226" y="1340768"/>
            <a:ext cx="1657715" cy="5184576"/>
          </a:xfrm>
          <a:prstGeom prst="actionButtonHel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571604" y="3286124"/>
            <a:ext cx="1643074" cy="121444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Равнобедренный треугольник 25"/>
          <p:cNvSpPr/>
          <p:nvPr/>
        </p:nvSpPr>
        <p:spPr>
          <a:xfrm>
            <a:off x="3214678" y="2143116"/>
            <a:ext cx="357190" cy="70008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льцо 1"/>
          <p:cNvSpPr/>
          <p:nvPr/>
        </p:nvSpPr>
        <p:spPr>
          <a:xfrm rot="624518">
            <a:off x="902784" y="204458"/>
            <a:ext cx="7066409" cy="6517217"/>
          </a:xfrm>
          <a:prstGeom prst="donut">
            <a:avLst>
              <a:gd name="adj" fmla="val 199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14810" y="307181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215074" y="221455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6248" y="471488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14546" y="335756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29124" y="150017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643174" y="135729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929322" y="414338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142844" y="1643050"/>
            <a:ext cx="2214578" cy="114300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786058"/>
            <a:ext cx="2000264" cy="17716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643314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643174" y="2714620"/>
            <a:ext cx="1060704" cy="914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2928934"/>
            <a:ext cx="500066" cy="162878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857620" y="2000240"/>
            <a:ext cx="500066" cy="914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572000" y="3429000"/>
            <a:ext cx="1285884" cy="114300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21439" y="2178835"/>
            <a:ext cx="2286016" cy="19288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6215074" y="3929066"/>
            <a:ext cx="714380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6572264" y="3286124"/>
            <a:ext cx="714380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7000892" y="3929066"/>
            <a:ext cx="671514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7000892" y="2357430"/>
            <a:ext cx="642942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80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7572396" y="2786058"/>
            <a:ext cx="15716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3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14348" y="428604"/>
            <a:ext cx="4604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Собери сутки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узел 2"/>
          <p:cNvSpPr/>
          <p:nvPr/>
        </p:nvSpPr>
        <p:spPr>
          <a:xfrm>
            <a:off x="1214414" y="214290"/>
            <a:ext cx="6572296" cy="6143668"/>
          </a:xfrm>
          <a:prstGeom prst="flowChartConnector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429124" y="164305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143240" y="3643314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86446" y="2928934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285984" y="1857364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5385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Собери часть суток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214686"/>
            <a:ext cx="1357322" cy="14144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3714752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14282" y="2071678"/>
            <a:ext cx="1714512" cy="11287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857356" y="2786058"/>
            <a:ext cx="1214446" cy="914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2571744"/>
            <a:ext cx="500066" cy="2057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500430" y="1643050"/>
            <a:ext cx="500066" cy="9144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286248" y="3786190"/>
            <a:ext cx="1428760" cy="857256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6429388" y="3357562"/>
            <a:ext cx="642942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715140" y="3929066"/>
            <a:ext cx="714380" cy="74295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072198" y="3929066"/>
            <a:ext cx="642942" cy="74295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7000892" y="2357430"/>
            <a:ext cx="600076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2857496"/>
            <a:ext cx="128588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893075" y="3036091"/>
            <a:ext cx="1500198" cy="1428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льцо 1"/>
          <p:cNvSpPr/>
          <p:nvPr/>
        </p:nvSpPr>
        <p:spPr>
          <a:xfrm>
            <a:off x="928662" y="142852"/>
            <a:ext cx="6929486" cy="6500858"/>
          </a:xfrm>
          <a:prstGeom prst="donut">
            <a:avLst>
              <a:gd name="adj" fmla="val 210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643438" y="3429000"/>
            <a:ext cx="1843094" cy="132702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000232" y="3357562"/>
            <a:ext cx="1928826" cy="1398466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214678" y="1357298"/>
            <a:ext cx="1985970" cy="132702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143248"/>
            <a:ext cx="1628780" cy="16430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3714752"/>
            <a:ext cx="1128714" cy="10715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0" y="2000240"/>
            <a:ext cx="2285984" cy="112871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143108" y="2643182"/>
            <a:ext cx="1714512" cy="10572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071934" y="2428868"/>
            <a:ext cx="357190" cy="2398598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071934" y="1714488"/>
            <a:ext cx="357190" cy="70008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357562"/>
            <a:ext cx="1414466" cy="14859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643702" y="4000504"/>
            <a:ext cx="642942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7000892" y="3429000"/>
            <a:ext cx="642942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7286644" y="4000504"/>
            <a:ext cx="642942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7429520" y="2643182"/>
            <a:ext cx="642942" cy="6715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8143900" y="3000372"/>
            <a:ext cx="71438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321703" y="3107529"/>
            <a:ext cx="1628780" cy="15573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льцо 1"/>
          <p:cNvSpPr/>
          <p:nvPr/>
        </p:nvSpPr>
        <p:spPr>
          <a:xfrm>
            <a:off x="928662" y="285728"/>
            <a:ext cx="6643734" cy="6215106"/>
          </a:xfrm>
          <a:prstGeom prst="donut">
            <a:avLst>
              <a:gd name="adj" fmla="val 31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2643182"/>
            <a:ext cx="1271590" cy="13430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214422"/>
            <a:ext cx="1200152" cy="12715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214422"/>
            <a:ext cx="1343028" cy="13430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571876"/>
            <a:ext cx="1271590" cy="13430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3571876"/>
            <a:ext cx="1200152" cy="12715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21</Words>
  <Application>Microsoft Office PowerPoint</Application>
  <PresentationFormat>Экран (4:3)</PresentationFormat>
  <Paragraphs>15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Собери неделю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Собери неделю</dc:title>
  <dc:creator>Admin</dc:creator>
  <cp:lastModifiedBy>Малахова Гимранова</cp:lastModifiedBy>
  <cp:revision>21</cp:revision>
  <dcterms:created xsi:type="dcterms:W3CDTF">2015-10-26T18:05:48Z</dcterms:created>
  <dcterms:modified xsi:type="dcterms:W3CDTF">2015-10-30T09:10:10Z</dcterms:modified>
</cp:coreProperties>
</file>