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4" r:id="rId6"/>
    <p:sldId id="266" r:id="rId7"/>
    <p:sldId id="26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27679-D9B2-4C5D-9C1E-91FA96CB3768}" type="datetimeFigureOut">
              <a:rPr lang="ru-RU" smtClean="0"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95CF-7251-4962-AE2D-D06548E8F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220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27679-D9B2-4C5D-9C1E-91FA96CB3768}" type="datetimeFigureOut">
              <a:rPr lang="ru-RU" smtClean="0"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95CF-7251-4962-AE2D-D06548E8F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355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27679-D9B2-4C5D-9C1E-91FA96CB3768}" type="datetimeFigureOut">
              <a:rPr lang="ru-RU" smtClean="0"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95CF-7251-4962-AE2D-D06548E8F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704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27679-D9B2-4C5D-9C1E-91FA96CB3768}" type="datetimeFigureOut">
              <a:rPr lang="ru-RU" smtClean="0"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95CF-7251-4962-AE2D-D06548E8F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549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27679-D9B2-4C5D-9C1E-91FA96CB3768}" type="datetimeFigureOut">
              <a:rPr lang="ru-RU" smtClean="0"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95CF-7251-4962-AE2D-D06548E8F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293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27679-D9B2-4C5D-9C1E-91FA96CB3768}" type="datetimeFigureOut">
              <a:rPr lang="ru-RU" smtClean="0"/>
              <a:t>19.01.2016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95CF-7251-4962-AE2D-D06548E8F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959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27679-D9B2-4C5D-9C1E-91FA96CB3768}" type="datetimeFigureOut">
              <a:rPr lang="ru-RU" smtClean="0"/>
              <a:t>19.01.2016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95CF-7251-4962-AE2D-D06548E8F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745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27679-D9B2-4C5D-9C1E-91FA96CB3768}" type="datetimeFigureOut">
              <a:rPr lang="ru-RU" smtClean="0"/>
              <a:t>19.01.2016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95CF-7251-4962-AE2D-D06548E8F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362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27679-D9B2-4C5D-9C1E-91FA96CB3768}" type="datetimeFigureOut">
              <a:rPr lang="ru-RU" smtClean="0"/>
              <a:t>19.01.2016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95CF-7251-4962-AE2D-D06548E8F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67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27679-D9B2-4C5D-9C1E-91FA96CB3768}" type="datetimeFigureOut">
              <a:rPr lang="ru-RU" smtClean="0"/>
              <a:t>19.01.2016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95CF-7251-4962-AE2D-D06548E8F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153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27679-D9B2-4C5D-9C1E-91FA96CB3768}" type="datetimeFigureOut">
              <a:rPr lang="ru-RU" smtClean="0"/>
              <a:t>19.01.2016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95CF-7251-4962-AE2D-D06548E8F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451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27679-D9B2-4C5D-9C1E-91FA96CB3768}" type="datetimeFigureOut">
              <a:rPr lang="ru-RU" smtClean="0"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B95CF-7251-4962-AE2D-D06548E8F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724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691680" y="1196752"/>
            <a:ext cx="6048672" cy="32403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i="1" dirty="0" smtClean="0"/>
              <a:t>УШИ  И  ХВОСТЫ</a:t>
            </a:r>
            <a:endParaRPr lang="ru-RU" sz="3600" i="1" dirty="0"/>
          </a:p>
        </p:txBody>
      </p:sp>
      <p:sp>
        <p:nvSpPr>
          <p:cNvPr id="3" name="Управляющая кнопка: сведения 2">
            <a:hlinkClick r:id="" action="ppaction://hlinkshowjump?jump=nextslide" highlightClick="1"/>
          </p:cNvPr>
          <p:cNvSpPr/>
          <p:nvPr/>
        </p:nvSpPr>
        <p:spPr>
          <a:xfrm>
            <a:off x="6588224" y="5589240"/>
            <a:ext cx="1042416" cy="1042416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102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 ИГРЫ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Рассмотри картинки на слайде.</a:t>
            </a:r>
          </a:p>
          <a:p>
            <a:r>
              <a:rPr lang="ru-RU" dirty="0" smtClean="0"/>
              <a:t>Определи, какое это животное - домашнее или дикое.</a:t>
            </a:r>
          </a:p>
          <a:p>
            <a:r>
              <a:rPr lang="ru-RU" dirty="0" smtClean="0"/>
              <a:t>Если животное домашнее, нажми на картинку с домиком, если дикое – на картинку, где нарисован лес.</a:t>
            </a:r>
            <a:endParaRPr lang="ru-RU" dirty="0"/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236296" y="4943663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37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fs00.infourok.ru/images/doc/156/180373/img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052736"/>
            <a:ext cx="2903307" cy="2177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Управляющая кнопка: сведения 1">
            <a:hlinkClick r:id="" action="ppaction://hlinkshowjump?jump=nextslide" highlightClick="1"/>
          </p:cNvPr>
          <p:cNvSpPr/>
          <p:nvPr/>
        </p:nvSpPr>
        <p:spPr>
          <a:xfrm>
            <a:off x="1332113" y="4149080"/>
            <a:ext cx="1762496" cy="1604279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 descr="http://okru.ru/uploads/posts/2015-11/1446564649_ful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112" y="3738501"/>
            <a:ext cx="2270781" cy="227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im3-tub-ru.yandex.net/i?id=7a7390f22963af169b908caee84534b8&amp;n=33&amp;h=190&amp;w=30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738502"/>
            <a:ext cx="2520280" cy="2270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1756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fs00.infourok.ru/images/doc/156/180373/img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052736"/>
            <a:ext cx="2903307" cy="2177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im3-tub-ru.yandex.net/i?id=7a7390f22963af169b908caee84534b8&amp;n=33&amp;h=190&amp;w=3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738502"/>
            <a:ext cx="2520280" cy="2270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2.bp.blogspot.com/-Qv7IgwEzd3c/UewllWvONSI/AAAAAAAAArU/zIDMT_ZL9cE/s1600/0397373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880427"/>
            <a:ext cx="2606147" cy="1986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Управляющая кнопка: домой 2">
            <a:hlinkClick r:id="" action="ppaction://hlinkshowjump?jump=firstslide" highlightClick="1"/>
          </p:cNvPr>
          <p:cNvSpPr/>
          <p:nvPr/>
        </p:nvSpPr>
        <p:spPr>
          <a:xfrm>
            <a:off x="7668344" y="53152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7956376" y="5589240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742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сведения 1">
            <a:hlinkClick r:id="" action="ppaction://hlinkshowjump?jump=nextslide" highlightClick="1"/>
          </p:cNvPr>
          <p:cNvSpPr/>
          <p:nvPr/>
        </p:nvSpPr>
        <p:spPr>
          <a:xfrm>
            <a:off x="1332113" y="4149080"/>
            <a:ext cx="1762496" cy="1604279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 descr="http://okru.ru/uploads/posts/2015-11/1446564649_fu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112" y="3738501"/>
            <a:ext cx="2270781" cy="227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boombob.ru/img/picture/Apr/29/b0c1c51e3411c009da60c60bfa5c36cc/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270" y="257176"/>
            <a:ext cx="3595021" cy="2766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сведения 3">
            <a:hlinkClick r:id="" action="ppaction://hlinkshowjump?jump=nextslide" highlightClick="1"/>
          </p:cNvPr>
          <p:cNvSpPr/>
          <p:nvPr/>
        </p:nvSpPr>
        <p:spPr>
          <a:xfrm>
            <a:off x="5148064" y="4005064"/>
            <a:ext cx="2266552" cy="1988571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2" name="Picture 2" descr="http://fotodizain.ucoz.ru/_ph/46/75416112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861048"/>
            <a:ext cx="2860292" cy="2148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4457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сведения 1">
            <a:hlinkClick r:id="" action="ppaction://hlinkshowjump?jump=nextslide" highlightClick="1"/>
          </p:cNvPr>
          <p:cNvSpPr/>
          <p:nvPr/>
        </p:nvSpPr>
        <p:spPr>
          <a:xfrm>
            <a:off x="1332113" y="4149080"/>
            <a:ext cx="1762496" cy="1604279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 descr="http://okru.ru/uploads/posts/2015-11/1446564649_fu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112" y="3738501"/>
            <a:ext cx="2270781" cy="227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boombob.ru/img/picture/Apr/29/b0c1c51e3411c009da60c60bfa5c36cc/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270" y="257176"/>
            <a:ext cx="3595021" cy="2766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http://2.bp.blogspot.com/-Qv7IgwEzd3c/UewllWvONSI/AAAAAAAAArU/zIDMT_ZL9cE/s1600/0397373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060655"/>
            <a:ext cx="3133950" cy="1781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>
          <a:xfrm>
            <a:off x="7338370" y="5517232"/>
            <a:ext cx="1368152" cy="120991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011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6034682"/>
          </a:xfrm>
        </p:spPr>
        <p:txBody>
          <a:bodyPr/>
          <a:lstStyle/>
          <a:p>
            <a:r>
              <a:rPr lang="ru-RU" dirty="0" smtClean="0"/>
              <a:t>МОЛОДЕЦ!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26235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42</Words>
  <Application>Microsoft Office PowerPoint</Application>
  <PresentationFormat>Экран (4:3)</PresentationFormat>
  <Paragraphs>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ПРАВИЛА  ИГРЫ</vt:lpstr>
      <vt:lpstr>Презентация PowerPoint</vt:lpstr>
      <vt:lpstr>Презентация PowerPoint</vt:lpstr>
      <vt:lpstr>Презентация PowerPoint</vt:lpstr>
      <vt:lpstr>Презентация PowerPoint</vt:lpstr>
      <vt:lpstr>МОЛОДЕЦ!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6</cp:revision>
  <dcterms:created xsi:type="dcterms:W3CDTF">2016-01-19T15:43:36Z</dcterms:created>
  <dcterms:modified xsi:type="dcterms:W3CDTF">2016-01-19T16:43:24Z</dcterms:modified>
</cp:coreProperties>
</file>