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7679-D9B2-4C5D-9C1E-91FA96CB3768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95CF-7251-4962-AE2D-D06548E8F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22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7679-D9B2-4C5D-9C1E-91FA96CB3768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95CF-7251-4962-AE2D-D06548E8F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5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7679-D9B2-4C5D-9C1E-91FA96CB3768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95CF-7251-4962-AE2D-D06548E8F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70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7679-D9B2-4C5D-9C1E-91FA96CB3768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95CF-7251-4962-AE2D-D06548E8F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54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7679-D9B2-4C5D-9C1E-91FA96CB3768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95CF-7251-4962-AE2D-D06548E8F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29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7679-D9B2-4C5D-9C1E-91FA96CB3768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95CF-7251-4962-AE2D-D06548E8F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95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7679-D9B2-4C5D-9C1E-91FA96CB3768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95CF-7251-4962-AE2D-D06548E8F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74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7679-D9B2-4C5D-9C1E-91FA96CB3768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95CF-7251-4962-AE2D-D06548E8F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36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7679-D9B2-4C5D-9C1E-91FA96CB3768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95CF-7251-4962-AE2D-D06548E8F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6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7679-D9B2-4C5D-9C1E-91FA96CB3768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95CF-7251-4962-AE2D-D06548E8F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1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7679-D9B2-4C5D-9C1E-91FA96CB3768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95CF-7251-4962-AE2D-D06548E8F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45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27679-D9B2-4C5D-9C1E-91FA96CB3768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B95CF-7251-4962-AE2D-D06548E8F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72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691680" y="1196752"/>
            <a:ext cx="6048672" cy="3240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/>
              <a:t>УШИ  И  ХВОСТЫ</a:t>
            </a:r>
            <a:endParaRPr lang="ru-RU" sz="3600" i="1" dirty="0"/>
          </a:p>
        </p:txBody>
      </p:sp>
      <p:sp>
        <p:nvSpPr>
          <p:cNvPr id="3" name="Управляющая кнопка: сведения 2">
            <a:hlinkClick r:id="" action="ppaction://hlinkshowjump?jump=nextslide" highlightClick="1"/>
          </p:cNvPr>
          <p:cNvSpPr/>
          <p:nvPr/>
        </p:nvSpPr>
        <p:spPr>
          <a:xfrm>
            <a:off x="6588224" y="5589240"/>
            <a:ext cx="1042416" cy="1042416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10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 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Рассмотри картинки на слайде.</a:t>
            </a:r>
          </a:p>
          <a:p>
            <a:r>
              <a:rPr lang="ru-RU" dirty="0" smtClean="0"/>
              <a:t>Определи, какое это животное - домашнее или дикое.</a:t>
            </a:r>
          </a:p>
          <a:p>
            <a:r>
              <a:rPr lang="ru-RU" dirty="0" smtClean="0"/>
              <a:t>Если животное домашнее, нажми на картинку с домиком, если дикое – на картинку, где нарисован лес.</a:t>
            </a:r>
            <a:endParaRPr lang="ru-RU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236296" y="4943663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37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s00.infourok.ru/images/doc/156/180373/img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052736"/>
            <a:ext cx="2903307" cy="217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сведения 1">
            <a:hlinkClick r:id="" action="ppaction://hlinkshowjump?jump=nextslide" highlightClick="1"/>
          </p:cNvPr>
          <p:cNvSpPr/>
          <p:nvPr/>
        </p:nvSpPr>
        <p:spPr>
          <a:xfrm>
            <a:off x="1332113" y="4149080"/>
            <a:ext cx="1762496" cy="1604279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http://okru.ru/uploads/posts/2015-11/1446564649_fu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112" y="3738501"/>
            <a:ext cx="2270781" cy="227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im3-tub-ru.yandex.net/i?id=7a7390f22963af169b908caee84534b8&amp;n=33&amp;h=190&amp;w=3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38502"/>
            <a:ext cx="2520280" cy="227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75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s00.infourok.ru/images/doc/156/180373/img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052736"/>
            <a:ext cx="2903307" cy="217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im3-tub-ru.yandex.net/i?id=7a7390f22963af169b908caee84534b8&amp;n=33&amp;h=190&amp;w=3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38502"/>
            <a:ext cx="2520280" cy="227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2.bp.blogspot.com/-Qv7IgwEzd3c/UewllWvONSI/AAAAAAAAArU/zIDMT_ZL9cE/s1600/0397373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880427"/>
            <a:ext cx="2606147" cy="1986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7668344" y="53152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956376" y="558924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742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сведения 1">
            <a:hlinkClick r:id="" action="ppaction://hlinkshowjump?jump=nextslide" highlightClick="1"/>
          </p:cNvPr>
          <p:cNvSpPr/>
          <p:nvPr/>
        </p:nvSpPr>
        <p:spPr>
          <a:xfrm>
            <a:off x="1332113" y="4149080"/>
            <a:ext cx="1762496" cy="1604279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http://okru.ru/uploads/posts/2015-11/1446564649_fu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112" y="3738501"/>
            <a:ext cx="2270781" cy="227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boombob.ru/img/picture/Apr/29/b0c1c51e3411c009da60c60bfa5c36cc/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270" y="257176"/>
            <a:ext cx="3595021" cy="276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5148064" y="4005064"/>
            <a:ext cx="2266552" cy="1988571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http://fotodizain.ucoz.ru/_ph/46/75416112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861048"/>
            <a:ext cx="2860292" cy="214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457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сведения 1">
            <a:hlinkClick r:id="" action="ppaction://hlinkshowjump?jump=nextslide" highlightClick="1"/>
          </p:cNvPr>
          <p:cNvSpPr/>
          <p:nvPr/>
        </p:nvSpPr>
        <p:spPr>
          <a:xfrm>
            <a:off x="1332113" y="4149080"/>
            <a:ext cx="1762496" cy="1604279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http://okru.ru/uploads/posts/2015-11/1446564649_fu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112" y="3738501"/>
            <a:ext cx="2270781" cy="227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boombob.ru/img/picture/Apr/29/b0c1c51e3411c009da60c60bfa5c36cc/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270" y="257176"/>
            <a:ext cx="3595021" cy="276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2.bp.blogspot.com/-Qv7IgwEzd3c/UewllWvONSI/AAAAAAAAArU/zIDMT_ZL9cE/s1600/0397373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60655"/>
            <a:ext cx="3133950" cy="17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7338370" y="5517232"/>
            <a:ext cx="1368152" cy="12099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011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034682"/>
          </a:xfrm>
        </p:spPr>
        <p:txBody>
          <a:bodyPr/>
          <a:lstStyle/>
          <a:p>
            <a:r>
              <a:rPr lang="ru-RU" dirty="0" smtClean="0"/>
              <a:t>МОЛОДЕЦ!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6235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42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ПРАВИЛА  ИГРЫ</vt:lpstr>
      <vt:lpstr>Презентация PowerPoint</vt:lpstr>
      <vt:lpstr>Презентация PowerPoint</vt:lpstr>
      <vt:lpstr>Презентация PowerPoint</vt:lpstr>
      <vt:lpstr>Презентация PowerPoint</vt:lpstr>
      <vt:lpstr>МОЛОДЕЦ!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2016-01-19T15:43:36Z</dcterms:created>
  <dcterms:modified xsi:type="dcterms:W3CDTF">2016-01-19T16:43:24Z</dcterms:modified>
</cp:coreProperties>
</file>