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2" r:id="rId11"/>
    <p:sldId id="264" r:id="rId12"/>
    <p:sldId id="266" r:id="rId13"/>
    <p:sldId id="267" r:id="rId14"/>
    <p:sldId id="283" r:id="rId15"/>
    <p:sldId id="282" r:id="rId16"/>
    <p:sldId id="286" r:id="rId17"/>
    <p:sldId id="287" r:id="rId18"/>
    <p:sldId id="289" r:id="rId19"/>
    <p:sldId id="290" r:id="rId20"/>
    <p:sldId id="285" r:id="rId21"/>
    <p:sldId id="292" r:id="rId22"/>
    <p:sldId id="293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638" autoAdjust="0"/>
  </p:normalViewPr>
  <p:slideViewPr>
    <p:cSldViewPr>
      <p:cViewPr varScale="1">
        <p:scale>
          <a:sx n="54" d="100"/>
          <a:sy n="54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3;&#1072;&#1076;&#1077;&#1078;&#1076;&#1072;%20&#1053;&#1080;&#1082;&#1086;&#1083;&#1072;&#1077;&#1074;&#1085;&#1072;\Desktop\Karapuzy_-_Rodion_Gazmanov_-_Karapuzy_(iPlayer.f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157192"/>
            <a:ext cx="61659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992888" cy="9941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Муниципальное дошкольное образовательное учреждение</a:t>
            </a:r>
            <a:b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«Детский сад № 20»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860" y="1340768"/>
            <a:ext cx="80922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ПОРФОЛИО  ГРУППЫ</a:t>
            </a:r>
            <a:endParaRPr lang="ru-RU" sz="4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«КАРАПУЗЫ»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 МЛАДШАЯ ГРУППА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2013-2014 г.г.</a:t>
            </a:r>
            <a:endParaRPr lang="ru-RU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5733256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Порфолио подготовили воспитатели:</a:t>
            </a:r>
          </a:p>
          <a:p>
            <a:pPr algn="ctr"/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Меркурьева Светлана Владимировна</a:t>
            </a:r>
          </a:p>
          <a:p>
            <a:pPr algn="ctr"/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Припачкина Евгения Павловна</a:t>
            </a:r>
            <a:endParaRPr lang="ru-RU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8" name="Picture 8" descr="Красноярск всех удивил, Всем Нам деток подарил!!! ЭКО, ИКСИ, беременность, суррогатное материнство, донорство спермы и яйцеклето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72" y="3898878"/>
            <a:ext cx="2554912" cy="2959122"/>
          </a:xfrm>
          <a:prstGeom prst="rect">
            <a:avLst/>
          </a:prstGeom>
          <a:noFill/>
        </p:spPr>
      </p:pic>
      <p:pic>
        <p:nvPicPr>
          <p:cNvPr id="20490" name="Picture 10" descr="Плейкаст &quot;летать мы будем в любом случае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501008"/>
            <a:ext cx="2667000" cy="2495551"/>
          </a:xfrm>
          <a:prstGeom prst="rect">
            <a:avLst/>
          </a:prstGeom>
          <a:noFill/>
        </p:spPr>
      </p:pic>
      <p:pic>
        <p:nvPicPr>
          <p:cNvPr id="20494" name="Picture 14" descr="Клипарт &quot;Карапузы&quot; (подборка из инета). Обсуждение на LiveIn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85840" y="4168502"/>
            <a:ext cx="2058160" cy="2689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8162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успехи и достижения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481" y="980728"/>
            <a:ext cx="6797054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Реализация проекта «Чистюли»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8019" y="2517390"/>
            <a:ext cx="4921127" cy="30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707904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65503"/>
            <a:ext cx="3707904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7864" y="1600140"/>
            <a:ext cx="1800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 нам в гости фея приходила и ручки мыть нас научила</a:t>
            </a:r>
            <a:endParaRPr lang="ru-RU" sz="3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05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2-tub-ru.yandex.net/i?id=8387d9c0dc3ff45c4f9a40b2c269657c-92-144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50"/>
            <a:ext cx="1547664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Реализация проекта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Безопасное колесо 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484784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201622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09792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5289" y="5128198"/>
            <a:ext cx="88661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По тротуару мы вместе шагаем, дорожные знаки запоминаем.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im2-tub-ru.yandex.net/i?id=f5354ce8016c52588c67cc72c9212c5b-129-144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81230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Открытое занятие по ознакомлению с правилами дорожного движения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66" y="3914604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00" y="126876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Плейкаст &quot;Он такой не-е-ежный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84368" y="4581128"/>
            <a:ext cx="1457325" cy="2124075"/>
          </a:xfrm>
          <a:prstGeom prst="rect">
            <a:avLst/>
          </a:prstGeom>
          <a:noFill/>
        </p:spPr>
      </p:pic>
      <p:pic>
        <p:nvPicPr>
          <p:cNvPr id="9222" name="Picture 6" descr="Сеть центров по уходу за детьми &quot; Карапуз&quot; - Для воспитателе…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76158"/>
            <a:ext cx="1979712" cy="2381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11017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Участие 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смотре-конкурсе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театральных уголков «Театр юного зрителя»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8726"/>
            <a:ext cx="4464496" cy="397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72816"/>
            <a:ext cx="4482183" cy="399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6776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Наше  творчество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9254" y="655398"/>
            <a:ext cx="3597814" cy="252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4837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06" y="1123408"/>
            <a:ext cx="4267178" cy="28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32298"/>
            <a:ext cx="2364301" cy="320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60" y="3950421"/>
            <a:ext cx="3807071" cy="271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4566"/>
            <a:ext cx="2557913" cy="32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Наши праздники</a:t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театрализация песни «Тучка»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>
              <a:buNone/>
            </a:pPr>
            <a:endParaRPr lang="ru-RU" sz="28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Comic Sans MS" pitchFamily="66" charset="0"/>
              </a:rPr>
              <a:t>Злую тучку наказали. Ты плохая – ей сказали. И она заплакала – да кап-кап-кап заплакала.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55976" cy="342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1"/>
            <a:ext cx="4572000" cy="342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Клипарт &quot;Карапузы&quot;. Обсуждение на LiveInternet - Российский 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51126" y="0"/>
            <a:ext cx="1892873" cy="1556792"/>
          </a:xfrm>
          <a:prstGeom prst="rect">
            <a:avLst/>
          </a:prstGeom>
          <a:noFill/>
        </p:spPr>
      </p:pic>
      <p:pic>
        <p:nvPicPr>
          <p:cNvPr id="39941" name="Picture 5" descr="Машины на аву в вк - Лучшие картинки на аву здесь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778440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Мир  вокруг  нас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9552" y="5157192"/>
            <a:ext cx="8147248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  Физкультурой занимайся, и еще ты закаляйся.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Будь здоров малыш всегда, это важные дела!</a:t>
            </a:r>
            <a:endParaRPr lang="ru-RU" sz="27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2952328" cy="433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2918588" cy="433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77" y="836712"/>
            <a:ext cx="3011923" cy="433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Мир  вокруг  нас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907704" y="4509120"/>
            <a:ext cx="540060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На моей тарелочке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рыженькая белочка, 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Чтоб она была видна, всё съедаю я до дна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7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314302" cy="323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314302" cy="323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Популярные схемы вышивки - Астрик2006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720238"/>
            <a:ext cx="1907704" cy="2137762"/>
          </a:xfrm>
          <a:prstGeom prst="rect">
            <a:avLst/>
          </a:prstGeom>
          <a:noFill/>
        </p:spPr>
      </p:pic>
      <p:pic>
        <p:nvPicPr>
          <p:cNvPr id="44036" name="Picture 4" descr="Карапузики продолжен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76985" y="4221088"/>
            <a:ext cx="1467015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Мир  вокруг  нас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365104"/>
            <a:ext cx="4038600" cy="176105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75856" y="4509120"/>
            <a:ext cx="4896544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Баю-баюшки-баю, не ложись ты на краю, придет серенький волчок, отвернемся на бочок.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5202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28083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5202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Клипарт &quot;Карапузы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4437112"/>
            <a:ext cx="3472873" cy="2173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Мы гуляем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365104"/>
            <a:ext cx="4038600" cy="176105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843808" y="1556792"/>
            <a:ext cx="324036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Маленькие ножки гуляют по дорожке…</a:t>
            </a:r>
            <a:endParaRPr lang="ru-RU" dirty="0"/>
          </a:p>
        </p:txBody>
      </p:sp>
      <p:pic>
        <p:nvPicPr>
          <p:cNvPr id="47106" name="Picture 2" descr="Малышка Милашка ВКонтакт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4149080"/>
            <a:ext cx="1591122" cy="2564904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0280" cy="372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0"/>
            <a:ext cx="2680335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60851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http://im2-tub-ru.yandex.net/i?id=9abad6e8a42665530e509773242607fc-12-144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46082"/>
            <a:ext cx="1656184" cy="2411918"/>
          </a:xfrm>
          <a:prstGeom prst="rect">
            <a:avLst/>
          </a:prstGeom>
          <a:noFill/>
        </p:spPr>
      </p:pic>
      <p:pic>
        <p:nvPicPr>
          <p:cNvPr id="48134" name="Picture 6" descr="Сеть центров по уходу за детьми &quot; Карапуз&quot; - Для воспитателе…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1775" y="4689697"/>
            <a:ext cx="1802225" cy="2168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Добро пожаловать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110179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latin typeface="Comic Sans MS" pitchFamily="66" charset="0"/>
              </a:rPr>
              <a:t>Вот эта улица, вот этот дом, это наш садик в котором  живем.</a:t>
            </a: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4586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440159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5600" dirty="0" smtClean="0">
                <a:latin typeface="Comic Sans MS" pitchFamily="66" charset="0"/>
              </a:rPr>
              <a:t>Девиз:</a:t>
            </a:r>
          </a:p>
          <a:p>
            <a:pPr algn="ctr"/>
            <a:r>
              <a:rPr lang="ru-RU" sz="5600" dirty="0" smtClean="0">
                <a:solidFill>
                  <a:srgbClr val="0070C0"/>
                </a:solidFill>
                <a:latin typeface="Comic Sans MS" pitchFamily="66" charset="0"/>
              </a:rPr>
              <a:t>самых маленьких ребяток </a:t>
            </a:r>
          </a:p>
          <a:p>
            <a:pPr algn="ctr"/>
            <a:r>
              <a:rPr lang="ru-RU" sz="5600" dirty="0" smtClean="0">
                <a:solidFill>
                  <a:srgbClr val="0070C0"/>
                </a:solidFill>
                <a:latin typeface="Comic Sans MS" pitchFamily="66" charset="0"/>
              </a:rPr>
              <a:t>карапузами зовут, </a:t>
            </a:r>
          </a:p>
          <a:p>
            <a:pPr algn="ctr"/>
            <a:r>
              <a:rPr lang="ru-RU" sz="5600" dirty="0" smtClean="0">
                <a:solidFill>
                  <a:srgbClr val="0070C0"/>
                </a:solidFill>
                <a:latin typeface="Comic Sans MS" pitchFamily="66" charset="0"/>
              </a:rPr>
              <a:t>там, где ножками не ходят </a:t>
            </a:r>
          </a:p>
          <a:p>
            <a:pPr algn="ctr"/>
            <a:r>
              <a:rPr lang="ru-RU" sz="5600" dirty="0" smtClean="0">
                <a:solidFill>
                  <a:srgbClr val="0070C0"/>
                </a:solidFill>
                <a:latin typeface="Comic Sans MS" pitchFamily="66" charset="0"/>
              </a:rPr>
              <a:t>на животиках ползут.</a:t>
            </a:r>
          </a:p>
          <a:p>
            <a:pPr algn="ctr"/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Эмблема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5" name="Содержимое 12"/>
          <p:cNvPicPr>
            <a:picLocks noGrp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4279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arapuzy_-_Rodion_Gazmanov_-_Karapuz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260648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1167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Развлечение - праздник мыльных пузырей</a:t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763688" y="4509120"/>
            <a:ext cx="5688632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Весело с детьми играли,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пузыри мы надували.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1986" name="Picture 2" descr="Красноярск всех удивил, Всем Нам деток подарил!!! ЭКО, ИКСИ,…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72590"/>
            <a:ext cx="2232248" cy="258541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1196752"/>
            <a:ext cx="4248472" cy="336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258597"/>
            <a:ext cx="4501008" cy="324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Клипарт &quot;Карапузы&quot;. Обсуждение на LiveInternet - Российский …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11552" y="5064125"/>
            <a:ext cx="4032448" cy="179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Очень любим мы играть</a:t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4608512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Полюбуйся, посмотри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Как играют малыши…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" name="Picture 2" descr="Клипарт &quot;Карапузы&quot;. Обсуждение на LiveInternet - Российский 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3289" y="4725144"/>
            <a:ext cx="4470711" cy="198884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02412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0" y="836712"/>
            <a:ext cx="3707904" cy="325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99884"/>
            <a:ext cx="3779520" cy="251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Ты мой друг и я твой друг</a:t>
            </a:r>
            <a:br>
              <a:rPr lang="ru-RU" sz="32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524250" cy="251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3943350" cy="33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068960"/>
            <a:ext cx="316835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240360" cy="275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718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008" y="116632"/>
            <a:ext cx="7730001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Наши главные помощники</a:t>
            </a:r>
          </a:p>
          <a:p>
            <a:pPr algn="ctr"/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0" y="866004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2555776" cy="230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1268760"/>
            <a:ext cx="2520280" cy="214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656629" cy="28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684233" cy="287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32442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Немного о нас: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5508104" y="1412776"/>
            <a:ext cx="3528392" cy="49685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0" dirty="0" smtClean="0">
                <a:latin typeface="Comic Sans MS" pitchFamily="66" charset="0"/>
              </a:rPr>
              <a:t>Наша группа «Карапузы» начала свою работу в декабре 2013 года. Группу посещают дети от 1,5 до 3 лет, у нас  9 мальчиков и 13 девочек.</a:t>
            </a:r>
          </a:p>
          <a:p>
            <a:pPr>
              <a:buNone/>
            </a:pPr>
            <a:endParaRPr lang="ru-RU" b="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Учим мы стихи и песни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 нашей группе дошколят!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Места нет для нас чудесней!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Чем любимый детский сад!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400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51167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Давайте познакомимся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032448" cy="151216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900" dirty="0" smtClean="0">
                <a:latin typeface="Comic Sans MS" pitchFamily="66" charset="0"/>
              </a:rPr>
              <a:t>Припачкина  Евгения Павловна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ВОСПИТАТЕЛЬ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Образование: Ульяновский государственный педагогический университет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Педагогический стаж – 3 года 9 месяцев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124744"/>
            <a:ext cx="3888432" cy="151216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/>
            <a:r>
              <a:rPr lang="ru-RU" sz="2900" dirty="0" smtClean="0">
                <a:latin typeface="Comic Sans MS" pitchFamily="66" charset="0"/>
              </a:rPr>
              <a:t>Меркурьева Светлана Владимировна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ВОСПИТАТЕЛЬ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Образование: НОУ СПО «Ухтинский педагогический колледж»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Педагогический стаж – 9 лет 2 месяца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2952328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/>
          <p:cNvPicPr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2913099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Клипарт &quot;Карапузы&quot; (подборка из инета). Обсуждение на LiveIn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4073526"/>
            <a:ext cx="1584176" cy="2784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471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Давайте познакомимся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88032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Тырина  </a:t>
            </a: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Раиса Николаевна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МЛАДШИЙ  ВОСПИТАТЕЛЬ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Дел не мало у него: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он накормит и отмоет,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воспитателю поможет,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Спать уложит всех в кровать,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Отнесет белье на прачку,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 мойке сделает прокачку.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Наведет порядок в группе,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 спальне светлой пыль протрет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Встретит СЭС с улыбкой нежной – 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все расскажет, все поймет! 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5842" name="Picture 2" descr="Новое Слов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977680"/>
            <a:ext cx="217437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471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девочки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2006983" cy="296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42" y="479418"/>
            <a:ext cx="2011045" cy="306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2" y="479417"/>
            <a:ext cx="2044558" cy="306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43" y="3685821"/>
            <a:ext cx="2070527" cy="29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" y="3717032"/>
            <a:ext cx="2070527" cy="29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2070527" cy="29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42943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Анастасия Мои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052736"/>
            <a:ext cx="2475995" cy="30662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девочки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160240" cy="316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52711" cy="320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12646"/>
            <a:ext cx="204387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79" y="3812666"/>
            <a:ext cx="209266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2646"/>
            <a:ext cx="201622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53" y="3812646"/>
            <a:ext cx="209093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42943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6"/>
            <a:ext cx="204782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мальчики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02907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25850"/>
            <a:ext cx="203072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47953"/>
            <a:ext cx="206010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25850"/>
            <a:ext cx="205788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3571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мальчики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Сеть центров по уходу за детьми &quot; Карапуз&quot; - Для воспитателе…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172325"/>
            <a:ext cx="2232248" cy="268567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204604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204903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206382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206010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3571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326</Words>
  <Application>Microsoft Office PowerPoint</Application>
  <PresentationFormat>Экран (4:3)</PresentationFormat>
  <Paragraphs>103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дошкольное образовательное учреждение «Детский сад № 20»</vt:lpstr>
      <vt:lpstr>Добро пожаловать</vt:lpstr>
      <vt:lpstr>Немного о нас:</vt:lpstr>
      <vt:lpstr>Давайте познакомимся</vt:lpstr>
      <vt:lpstr>Давайте познакомимся</vt:lpstr>
      <vt:lpstr>Наши девочки</vt:lpstr>
      <vt:lpstr>Наши девочки</vt:lpstr>
      <vt:lpstr>Наши мальчики</vt:lpstr>
      <vt:lpstr>Наши мальчики</vt:lpstr>
      <vt:lpstr>Наши успехи и достижения</vt:lpstr>
      <vt:lpstr>Реализация проекта  « Безопасное колесо »</vt:lpstr>
      <vt:lpstr>Открытое занятие по ознакомлению с правилами дорожного движения</vt:lpstr>
      <vt:lpstr>Участие в смотре-конкурсе театральных уголков «Театр юного зрителя»</vt:lpstr>
      <vt:lpstr>Наше  творчество</vt:lpstr>
      <vt:lpstr>Наши праздники театрализация песни «Тучка»</vt:lpstr>
      <vt:lpstr>  Мир  вокруг  нас  </vt:lpstr>
      <vt:lpstr>  Мир  вокруг  нас  </vt:lpstr>
      <vt:lpstr>  Мир  вокруг  нас  </vt:lpstr>
      <vt:lpstr>  Мы гуляем  </vt:lpstr>
      <vt:lpstr>Развлечение - праздник мыльных пузырей </vt:lpstr>
      <vt:lpstr> Очень любим мы играть </vt:lpstr>
      <vt:lpstr> Ты мой друг и я твой друг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Прокофьева</cp:lastModifiedBy>
  <cp:revision>101</cp:revision>
  <dcterms:created xsi:type="dcterms:W3CDTF">2014-11-24T09:30:59Z</dcterms:created>
  <dcterms:modified xsi:type="dcterms:W3CDTF">2016-03-01T07:55:03Z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4372501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