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  <p:sldId id="270" r:id="rId14"/>
    <p:sldId id="271" r:id="rId15"/>
    <p:sldId id="268" r:id="rId16"/>
    <p:sldId id="269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611" autoAdjust="0"/>
    <p:restoredTop sz="94660"/>
  </p:normalViewPr>
  <p:slideViewPr>
    <p:cSldViewPr>
      <p:cViewPr varScale="1">
        <p:scale>
          <a:sx n="62" d="100"/>
          <a:sy n="62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аталья\Desktop\фото в школу\14437367084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0"/>
            <a:ext cx="6624736" cy="6597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наталья\Desktop\фото в школу\OcEzD00Fu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5325"/>
            <a:ext cx="7776864" cy="528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наталья\Desktop\фото в школу\а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315201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талья\Desktop\фото в школу\IMG-20151001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0"/>
            <a:ext cx="4146798" cy="650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наталья\Desktop\фото в школу\IMG-20151002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60648"/>
            <a:ext cx="7958658" cy="5877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наталья\Desktop\фото в школу\PBKu3VGx7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632848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наталья\Desktop\фото в школу\sxaidTDpz3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6336704" cy="59371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наталья\Desktop\фото в школу\алис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1013"/>
            <a:ext cx="5476875" cy="6846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наталья\Desktop\фото в школу\ли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72752"/>
            <a:ext cx="7343776" cy="6585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талья\Desktop\фото в школу\IMG-20151002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"/>
            <a:ext cx="6345510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аталья\Desktop\фото в школу\kpVP4X_fhb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04664"/>
            <a:ext cx="7315201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наталья\Desktop\фото в школу\jTw1yW6Qv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0"/>
            <a:ext cx="541784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аталья\Desktop\фото в школу\IMG-20151002-WA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45339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аталья\Desktop\фото в школу\DSCF56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0"/>
            <a:ext cx="7522419" cy="6453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аталья\Desktop\фото в школу\w8KGzeyoby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75241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наталья\Desktop\фото в школу\scan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8892480" cy="6440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наталья\Desktop\фото в школу\али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2200" y="332656"/>
            <a:ext cx="7008192" cy="6136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наталья</cp:lastModifiedBy>
  <cp:revision>3</cp:revision>
  <dcterms:created xsi:type="dcterms:W3CDTF">2015-10-02T20:06:26Z</dcterms:created>
  <dcterms:modified xsi:type="dcterms:W3CDTF">2015-10-02T20:39:59Z</dcterms:modified>
</cp:coreProperties>
</file>