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1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FF456F-B1F9-423E-B319-9C2E9556B032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8425DA0-89CE-465B-B282-D3F933E85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000372"/>
            <a:ext cx="8062912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Подготовка к контрольной работе</a:t>
            </a:r>
            <a:endParaRPr lang="ru-RU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5786454"/>
            <a:ext cx="8062912" cy="8572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Учитель: </a:t>
            </a:r>
            <a:r>
              <a:rPr lang="ru-RU" b="1" dirty="0" err="1" smtClean="0"/>
              <a:t>Харчевникова</a:t>
            </a:r>
            <a:r>
              <a:rPr lang="ru-RU" b="1" dirty="0" smtClean="0"/>
              <a:t> Марина Андреевна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57742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</a:rPr>
              <a:t>№1</a:t>
            </a:r>
            <a:r>
              <a:rPr lang="ru-RU" dirty="0" smtClean="0"/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 задачу.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1428736"/>
            <a:ext cx="835824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гаража уехали 18 грузовых машин, а легковых – на 10 меньше. Сколько всего легковых и грузовых машин уехало из гаража?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4339" name="Picture 3" descr="http://www.rhoentrans.de/Porsche_ani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499"/>
            <a:ext cx="9144000" cy="571501"/>
          </a:xfrm>
          <a:prstGeom prst="rect">
            <a:avLst/>
          </a:prstGeom>
          <a:noFill/>
        </p:spPr>
      </p:pic>
      <p:pic>
        <p:nvPicPr>
          <p:cNvPr id="14341" name="Picture 5" descr="http://cs3-4.4pda.to/96125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28604"/>
            <a:ext cx="1524000" cy="638175"/>
          </a:xfrm>
          <a:prstGeom prst="rect">
            <a:avLst/>
          </a:prstGeom>
          <a:noFill/>
        </p:spPr>
      </p:pic>
      <p:pic>
        <p:nvPicPr>
          <p:cNvPr id="14343" name="Picture 7" descr="https://static.md/3a0aa37f24d90cbeb557a9a6c0061ba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429132"/>
            <a:ext cx="1485900" cy="619126"/>
          </a:xfrm>
          <a:prstGeom prst="rect">
            <a:avLst/>
          </a:prstGeom>
          <a:noFill/>
        </p:spPr>
      </p:pic>
      <p:pic>
        <p:nvPicPr>
          <p:cNvPr id="14345" name="Picture 9" descr="http://www.heathersanimations.com/Transportland/99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4500570"/>
            <a:ext cx="1733550" cy="1143001"/>
          </a:xfrm>
          <a:prstGeom prst="rect">
            <a:avLst/>
          </a:prstGeom>
          <a:noFill/>
        </p:spPr>
      </p:pic>
      <p:pic>
        <p:nvPicPr>
          <p:cNvPr id="14347" name="Picture 11" descr="http://www.pozdravleniyainfo.ru/avto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2571744"/>
            <a:ext cx="2000232" cy="1500175"/>
          </a:xfrm>
          <a:prstGeom prst="rect">
            <a:avLst/>
          </a:prstGeom>
          <a:noFill/>
        </p:spPr>
      </p:pic>
      <p:pic>
        <p:nvPicPr>
          <p:cNvPr id="14349" name="Picture 13" descr="http://www.kneller-gifs.de/animationen/a/a_auto2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72066" y="714356"/>
            <a:ext cx="1495425" cy="62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457200" y="274638"/>
            <a:ext cx="71866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№2 </a:t>
            </a:r>
            <a:r>
              <a:rPr lang="ru-RU" sz="4400" b="1" dirty="0">
                <a:solidFill>
                  <a:schemeClr val="bg1"/>
                </a:solidFill>
              </a:rPr>
              <a:t>Вычисли столбиком.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643050"/>
            <a:ext cx="742955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36 + 24 = </a:t>
            </a:r>
            <a:r>
              <a:rPr lang="ru-RU" sz="4400" b="1" dirty="0" smtClean="0"/>
              <a:t>             77 – 22 =</a:t>
            </a:r>
          </a:p>
          <a:p>
            <a:r>
              <a:rPr lang="ru-RU" sz="4400" b="1" dirty="0" smtClean="0"/>
              <a:t>42 </a:t>
            </a:r>
            <a:r>
              <a:rPr lang="ru-RU" sz="4400" b="1" dirty="0"/>
              <a:t>+ 37 =             55 + 16 =</a:t>
            </a:r>
          </a:p>
          <a:p>
            <a:r>
              <a:rPr lang="ru-RU" sz="4400" b="1" dirty="0"/>
              <a:t>97 – 46 =             </a:t>
            </a:r>
            <a:r>
              <a:rPr lang="ru-RU" sz="4400" b="1" dirty="0" smtClean="0"/>
              <a:t> 90 </a:t>
            </a:r>
            <a:r>
              <a:rPr lang="ru-RU" sz="4400" b="1" dirty="0"/>
              <a:t>– 35 </a:t>
            </a:r>
            <a:r>
              <a:rPr lang="ru-RU" sz="4400" b="1" dirty="0" smtClean="0"/>
              <a:t>=</a:t>
            </a:r>
            <a:endParaRPr lang="ru-RU" sz="4400" b="1" dirty="0"/>
          </a:p>
          <a:p>
            <a:r>
              <a:rPr lang="ru-RU" sz="4400" b="1" dirty="0"/>
              <a:t> </a:t>
            </a:r>
          </a:p>
          <a:p>
            <a:endParaRPr lang="ru-RU" dirty="0"/>
          </a:p>
        </p:txBody>
      </p:sp>
      <p:pic>
        <p:nvPicPr>
          <p:cNvPr id="4098" name="Picture 2" descr="http://bazinowaalla.rusedu.net/gallery/3556/ucheni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750122"/>
            <a:ext cx="3346596" cy="3120700"/>
          </a:xfrm>
          <a:prstGeom prst="roundRect">
            <a:avLst>
              <a:gd name="adj" fmla="val 21829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2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100" name="Picture 4" descr="http://img-fotki.yandex.ru/get/5113/5901566.30a/0_7b063_16afacf3_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13352"/>
            <a:ext cx="3286148" cy="21446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№3 Реши уравнения.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643050"/>
            <a:ext cx="6929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err="1"/>
              <a:t>х</a:t>
            </a:r>
            <a:r>
              <a:rPr lang="ru-RU" sz="7200" b="1" dirty="0"/>
              <a:t> + 15 = </a:t>
            </a:r>
            <a:r>
              <a:rPr lang="ru-RU" sz="7200" b="1" dirty="0" smtClean="0"/>
              <a:t>37</a:t>
            </a:r>
          </a:p>
          <a:p>
            <a:r>
              <a:rPr lang="ru-RU" sz="7200" b="1" dirty="0" smtClean="0"/>
              <a:t>54 </a:t>
            </a:r>
            <a:r>
              <a:rPr lang="ru-RU" sz="7200" b="1" dirty="0"/>
              <a:t>– у = 33</a:t>
            </a:r>
          </a:p>
          <a:p>
            <a:endParaRPr lang="ru-RU" sz="7200" b="1" dirty="0"/>
          </a:p>
        </p:txBody>
      </p:sp>
      <p:pic>
        <p:nvPicPr>
          <p:cNvPr id="3074" name="Picture 2" descr="http://sgpek.ru/sites/finakova/images/var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0758" y="2544339"/>
            <a:ext cx="3519469" cy="4313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№4 Найди периметр данной фигуры и вырази его в миллиметрах.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500034" y="2428868"/>
            <a:ext cx="6143636" cy="3309302"/>
            <a:chOff x="-285752" y="2285992"/>
            <a:chExt cx="6143636" cy="3309302"/>
          </a:xfrm>
        </p:grpSpPr>
        <p:grpSp>
          <p:nvGrpSpPr>
            <p:cNvPr id="2049" name="Group 1"/>
            <p:cNvGrpSpPr>
              <a:grpSpLocks/>
            </p:cNvGrpSpPr>
            <p:nvPr/>
          </p:nvGrpSpPr>
          <p:grpSpPr bwMode="auto">
            <a:xfrm flipV="1">
              <a:off x="928662" y="2786058"/>
              <a:ext cx="4357718" cy="2214578"/>
              <a:chOff x="3330" y="7296"/>
              <a:chExt cx="2025" cy="930"/>
            </a:xfrm>
          </p:grpSpPr>
          <p:cxnSp>
            <p:nvCxnSpPr>
              <p:cNvPr id="2050" name="AutoShape 2"/>
              <p:cNvCxnSpPr>
                <a:cxnSpLocks noChangeShapeType="1"/>
              </p:cNvCxnSpPr>
              <p:nvPr/>
            </p:nvCxnSpPr>
            <p:spPr bwMode="auto">
              <a:xfrm>
                <a:off x="3330" y="7296"/>
                <a:ext cx="1380" cy="0"/>
              </a:xfrm>
              <a:prstGeom prst="straightConnector1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51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3331" y="7297"/>
                <a:ext cx="0" cy="929"/>
              </a:xfrm>
              <a:prstGeom prst="straightConnector1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52" name="AutoShape 4"/>
              <p:cNvCxnSpPr>
                <a:cxnSpLocks noChangeShapeType="1"/>
              </p:cNvCxnSpPr>
              <p:nvPr/>
            </p:nvCxnSpPr>
            <p:spPr bwMode="auto">
              <a:xfrm>
                <a:off x="3330" y="8226"/>
                <a:ext cx="2024" cy="0"/>
              </a:xfrm>
              <a:prstGeom prst="straightConnector1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53" name="AutoShape 5"/>
              <p:cNvCxnSpPr>
                <a:cxnSpLocks noChangeShapeType="1"/>
              </p:cNvCxnSpPr>
              <p:nvPr/>
            </p:nvCxnSpPr>
            <p:spPr bwMode="auto">
              <a:xfrm flipH="1" flipV="1">
                <a:off x="4710" y="7296"/>
                <a:ext cx="645" cy="930"/>
              </a:xfrm>
              <a:prstGeom prst="straightConnector1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2285984" y="2285992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4 см</a:t>
              </a:r>
              <a:endParaRPr lang="ru-RU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285752" y="3500438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2 см</a:t>
              </a:r>
              <a:endParaRPr lang="ru-RU" sz="2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14480" y="5072074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3 см</a:t>
              </a:r>
              <a:endParaRPr lang="ru-RU" sz="2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43438" y="3714752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3 см</a:t>
              </a:r>
              <a:endParaRPr lang="ru-RU" sz="2800" b="1" dirty="0"/>
            </a:p>
          </p:txBody>
        </p:sp>
      </p:grpSp>
      <p:pic>
        <p:nvPicPr>
          <p:cNvPr id="2062" name="Picture 14" descr="http://franklin.twpunionschools.org/pictures/Supplies%2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603432"/>
            <a:ext cx="4286248" cy="2254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31543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№5 Начерти прямой угол красным карандашом, тупой угол – зелёным, острый угол – синим.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taigvi2009-7.ucoz.ru/31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286124"/>
            <a:ext cx="4405320" cy="32599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642918"/>
            <a:ext cx="8001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№6* </a:t>
            </a:r>
            <a:r>
              <a:rPr lang="ru-RU" sz="4400" b="1" dirty="0">
                <a:solidFill>
                  <a:schemeClr val="bg1"/>
                </a:solidFill>
              </a:rPr>
              <a:t>Заполни пропуски.</a:t>
            </a: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571472" y="1785926"/>
            <a:ext cx="1904387" cy="2067620"/>
          </a:xfrm>
          <a:prstGeom prst="rect">
            <a:avLst/>
          </a:prstGeom>
          <a:noFill/>
        </p:spPr>
      </p:pic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4214810" y="1643050"/>
            <a:ext cx="2068882" cy="2214578"/>
          </a:xfrm>
          <a:prstGeom prst="rect">
            <a:avLst/>
          </a:prstGeom>
          <a:noFill/>
        </p:spPr>
      </p:pic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428596" y="4143380"/>
            <a:ext cx="2071702" cy="2131751"/>
          </a:xfrm>
          <a:prstGeom prst="rect">
            <a:avLst/>
          </a:prstGeom>
          <a:noFill/>
        </p:spPr>
      </p:pic>
      <p:pic>
        <p:nvPicPr>
          <p:cNvPr id="9318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4143372" y="4357694"/>
            <a:ext cx="2143140" cy="1950807"/>
          </a:xfrm>
          <a:prstGeom prst="rect">
            <a:avLst/>
          </a:prstGeom>
          <a:noFill/>
        </p:spPr>
      </p:pic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160</TotalTime>
  <Words>129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Подготовка к контрольной работе</vt:lpstr>
      <vt:lpstr>№1 Реши задачу.</vt:lpstr>
      <vt:lpstr>Слайд 3</vt:lpstr>
      <vt:lpstr>№3 Реши уравнения.</vt:lpstr>
      <vt:lpstr>№4 Найди периметр данной фигуры и вырази его в миллиметрах.</vt:lpstr>
      <vt:lpstr>№5 Начерти прямой угол красным карандашом, тупой угол – зелёным, острый угол – синим.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контрольной работе</dc:title>
  <dc:creator>user1</dc:creator>
  <cp:lastModifiedBy>user1</cp:lastModifiedBy>
  <cp:revision>14</cp:revision>
  <dcterms:created xsi:type="dcterms:W3CDTF">2016-02-26T05:34:18Z</dcterms:created>
  <dcterms:modified xsi:type="dcterms:W3CDTF">2016-03-01T10:14:59Z</dcterms:modified>
</cp:coreProperties>
</file>