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4" r:id="rId5"/>
    <p:sldId id="263" r:id="rId6"/>
    <p:sldId id="259" r:id="rId7"/>
    <p:sldId id="260" r:id="rId8"/>
    <p:sldId id="261" r:id="rId9"/>
    <p:sldId id="272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>
      <p:cViewPr varScale="1">
        <p:scale>
          <a:sx n="40" d="100"/>
          <a:sy n="4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029E-7741-4B15-ADC1-0045A210D4D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F440-333A-47C1-A2CB-BA3379205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Documents and Settings\Соц. педагог\Рабочий стол\н.год ма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</p:spPr>
      </p:pic>
      <p:sp>
        <p:nvSpPr>
          <p:cNvPr id="7" name="Блок-схема: перфолента 6"/>
          <p:cNvSpPr/>
          <p:nvPr/>
        </p:nvSpPr>
        <p:spPr>
          <a:xfrm>
            <a:off x="467544" y="5013176"/>
            <a:ext cx="7560840" cy="1844824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Здравствуй ,Новый год!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79712" y="5805264"/>
            <a:ext cx="5616624" cy="10527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КРОКОДИЛ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691680" y="5877272"/>
            <a:ext cx="5616624" cy="98072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ОЛЕНЬ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499992" y="6093296"/>
            <a:ext cx="4644008" cy="76470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БЕЛКА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851920" y="6093296"/>
            <a:ext cx="5292080" cy="764704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ЗАЙЧИШКА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2771800" y="5877272"/>
            <a:ext cx="6372200" cy="980728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ДЕД МОРОЗ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е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004048" y="5661248"/>
            <a:ext cx="4139952" cy="11967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ПЁТР </a:t>
            </a:r>
            <a:r>
              <a:rPr lang="en-US" sz="6000" dirty="0" smtClean="0">
                <a:solidFill>
                  <a:schemeClr val="tx1"/>
                </a:solidFill>
              </a:rPr>
              <a:t>I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ервая ел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>
            <a:off x="0" y="5661248"/>
            <a:ext cx="5076056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Дед  Мороз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611560" y="5517232"/>
            <a:ext cx="7416824" cy="127444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Санта Клаус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3275856" y="5085184"/>
            <a:ext cx="5400600" cy="177281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Финский Дед Мороз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Соц. педагог</dc:creator>
  <cp:lastModifiedBy>Соц. педагог</cp:lastModifiedBy>
  <cp:revision>6</cp:revision>
  <dcterms:created xsi:type="dcterms:W3CDTF">2013-12-18T11:23:07Z</dcterms:created>
  <dcterms:modified xsi:type="dcterms:W3CDTF">2013-12-19T07:29:38Z</dcterms:modified>
</cp:coreProperties>
</file>