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y8VkAoQ11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7907257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3400" y="4038600"/>
            <a:ext cx="35814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Днем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наний!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/>
          </a:bodyPr>
          <a:lstStyle/>
          <a:p>
            <a:r>
              <a:rPr lang="de-DE" sz="5400" b="1" dirty="0" err="1" smtClean="0">
                <a:solidFill>
                  <a:srgbClr val="C00000"/>
                </a:solidFill>
              </a:rPr>
              <a:t>Let</a:t>
            </a:r>
            <a:r>
              <a:rPr lang="en-US" sz="5400" b="1" dirty="0" smtClean="0">
                <a:solidFill>
                  <a:srgbClr val="C00000"/>
                </a:solidFill>
              </a:rPr>
              <a:t>’s try to guess!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K</a:t>
            </a: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15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</a:t>
            </a:r>
            <a:endParaRPr lang="ru-RU" sz="4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53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G</a:t>
            </a:r>
            <a:endParaRPr lang="ru-RU" sz="4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1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D</a:t>
            </a:r>
            <a:endParaRPr lang="ru-RU" sz="4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29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L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05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W</a:t>
            </a:r>
            <a:endParaRPr lang="ru-RU" sz="4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43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O</a:t>
            </a:r>
            <a:endParaRPr lang="ru-RU" sz="4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81200" y="1752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N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95400" y="1371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1             2            3             4            5            6             7             8            9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67200" y="3048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S</a:t>
            </a:r>
            <a:endParaRPr lang="ru-RU" sz="4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05200" y="3048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I</a:t>
            </a:r>
            <a:endParaRPr lang="ru-RU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2590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1 0           11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791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R</a:t>
            </a:r>
            <a:endParaRPr lang="ru-RU" sz="4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029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E</a:t>
            </a:r>
            <a:endParaRPr lang="ru-RU" sz="4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W</a:t>
            </a:r>
            <a:endParaRPr lang="ru-RU" sz="4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505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O</a:t>
            </a:r>
            <a:endParaRPr lang="ru-RU" sz="4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743200" y="45720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P</a:t>
            </a:r>
            <a:endParaRPr lang="ru-RU" sz="4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743200" y="4191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12          13          14           15         16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Let’s try to guess!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5</cp:revision>
  <dcterms:created xsi:type="dcterms:W3CDTF">2014-09-01T05:09:03Z</dcterms:created>
  <dcterms:modified xsi:type="dcterms:W3CDTF">2014-09-01T06:05:11Z</dcterms:modified>
</cp:coreProperties>
</file>