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3460920266121953E-2"/>
          <c:y val="5.3465991596987991E-2"/>
          <c:w val="0.94653907973387807"/>
          <c:h val="0.44944359789967703"/>
        </c:manualLayout>
      </c:layout>
      <c:barChart>
        <c:barDir val="col"/>
        <c:grouping val="clustered"/>
        <c:ser>
          <c:idx val="0"/>
          <c:order val="0"/>
          <c:cat>
            <c:multiLvlStrRef>
              <c:f>'[Диаграмма в Microsoft Office PowerPoint]Лист4'!$A$1:$P$3</c:f>
              <c:multiLvlStrCache>
                <c:ptCount val="16"/>
                <c:lvl>
                  <c:pt idx="1">
                    <c:v>Выс.</c:v>
                  </c:pt>
                  <c:pt idx="2">
                    <c:v>Сред.</c:v>
                  </c:pt>
                  <c:pt idx="3">
                    <c:v>Низ.</c:v>
                  </c:pt>
                  <c:pt idx="4">
                    <c:v>Выс.</c:v>
                  </c:pt>
                  <c:pt idx="5">
                    <c:v>Сред.</c:v>
                  </c:pt>
                  <c:pt idx="6">
                    <c:v>Низ.</c:v>
                  </c:pt>
                  <c:pt idx="7">
                    <c:v>Выс.</c:v>
                  </c:pt>
                  <c:pt idx="8">
                    <c:v>Сред.</c:v>
                  </c:pt>
                  <c:pt idx="9">
                    <c:v>Низ.</c:v>
                  </c:pt>
                  <c:pt idx="10">
                    <c:v>Выс.</c:v>
                  </c:pt>
                  <c:pt idx="11">
                    <c:v>Сред.</c:v>
                  </c:pt>
                  <c:pt idx="12">
                    <c:v>Низ.</c:v>
                  </c:pt>
                  <c:pt idx="13">
                    <c:v>Выс.</c:v>
                  </c:pt>
                  <c:pt idx="14">
                    <c:v>Сред.</c:v>
                  </c:pt>
                  <c:pt idx="15">
                    <c:v>Низ.</c:v>
                  </c:pt>
                </c:lvl>
                <c:lvl>
                  <c:pt idx="0">
                    <c:v>Класс, кол-во обуч-ся, год</c:v>
                  </c:pt>
                </c:lvl>
                <c:lvl>
                  <c:pt idx="0">
                    <c:v>Операции мышления</c:v>
                  </c:pt>
                  <c:pt idx="1">
                    <c:v>Сравнение понятий</c:v>
                  </c:pt>
                  <c:pt idx="4">
                    <c:v>Обобщение</c:v>
                  </c:pt>
                  <c:pt idx="7">
                    <c:v>Классификация</c:v>
                  </c:pt>
                  <c:pt idx="10">
                    <c:v>Аналогия</c:v>
                  </c:pt>
                  <c:pt idx="13">
                    <c:v>Логические связи</c:v>
                  </c:pt>
                </c:lvl>
              </c:multiLvlStrCache>
            </c:multiLvlStrRef>
          </c:cat>
          <c:val>
            <c:numRef>
              <c:f>'[Диаграмма в Microsoft Office PowerPoint]Лист4'!$A$4:$P$4</c:f>
              <c:numCache>
                <c:formatCode>General</c:formatCode>
                <c:ptCount val="16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  <c:pt idx="5">
                  <c:v>8</c:v>
                </c:pt>
                <c:pt idx="6">
                  <c:v>2</c:v>
                </c:pt>
                <c:pt idx="7">
                  <c:v>4</c:v>
                </c:pt>
                <c:pt idx="8">
                  <c:v>9</c:v>
                </c:pt>
                <c:pt idx="9">
                  <c:v>2</c:v>
                </c:pt>
                <c:pt idx="10">
                  <c:v>3</c:v>
                </c:pt>
                <c:pt idx="11">
                  <c:v>8</c:v>
                </c:pt>
                <c:pt idx="12">
                  <c:v>4</c:v>
                </c:pt>
                <c:pt idx="13">
                  <c:v>4</c:v>
                </c:pt>
                <c:pt idx="14">
                  <c:v>6</c:v>
                </c:pt>
                <c:pt idx="15">
                  <c:v>5</c:v>
                </c:pt>
              </c:numCache>
            </c:numRef>
          </c:val>
        </c:ser>
        <c:ser>
          <c:idx val="1"/>
          <c:order val="1"/>
          <c:cat>
            <c:multiLvlStrRef>
              <c:f>'[Диаграмма в Microsoft Office PowerPoint]Лист4'!$A$1:$P$3</c:f>
              <c:multiLvlStrCache>
                <c:ptCount val="16"/>
                <c:lvl>
                  <c:pt idx="1">
                    <c:v>Выс.</c:v>
                  </c:pt>
                  <c:pt idx="2">
                    <c:v>Сред.</c:v>
                  </c:pt>
                  <c:pt idx="3">
                    <c:v>Низ.</c:v>
                  </c:pt>
                  <c:pt idx="4">
                    <c:v>Выс.</c:v>
                  </c:pt>
                  <c:pt idx="5">
                    <c:v>Сред.</c:v>
                  </c:pt>
                  <c:pt idx="6">
                    <c:v>Низ.</c:v>
                  </c:pt>
                  <c:pt idx="7">
                    <c:v>Выс.</c:v>
                  </c:pt>
                  <c:pt idx="8">
                    <c:v>Сред.</c:v>
                  </c:pt>
                  <c:pt idx="9">
                    <c:v>Низ.</c:v>
                  </c:pt>
                  <c:pt idx="10">
                    <c:v>Выс.</c:v>
                  </c:pt>
                  <c:pt idx="11">
                    <c:v>Сред.</c:v>
                  </c:pt>
                  <c:pt idx="12">
                    <c:v>Низ.</c:v>
                  </c:pt>
                  <c:pt idx="13">
                    <c:v>Выс.</c:v>
                  </c:pt>
                  <c:pt idx="14">
                    <c:v>Сред.</c:v>
                  </c:pt>
                  <c:pt idx="15">
                    <c:v>Низ.</c:v>
                  </c:pt>
                </c:lvl>
                <c:lvl>
                  <c:pt idx="0">
                    <c:v>Класс, кол-во обуч-ся, год</c:v>
                  </c:pt>
                </c:lvl>
                <c:lvl>
                  <c:pt idx="0">
                    <c:v>Операции мышления</c:v>
                  </c:pt>
                  <c:pt idx="1">
                    <c:v>Сравнение понятий</c:v>
                  </c:pt>
                  <c:pt idx="4">
                    <c:v>Обобщение</c:v>
                  </c:pt>
                  <c:pt idx="7">
                    <c:v>Классификация</c:v>
                  </c:pt>
                  <c:pt idx="10">
                    <c:v>Аналогия</c:v>
                  </c:pt>
                  <c:pt idx="13">
                    <c:v>Логические связи</c:v>
                  </c:pt>
                </c:lvl>
              </c:multiLvlStrCache>
            </c:multiLvlStrRef>
          </c:cat>
          <c:val>
            <c:numRef>
              <c:f>'[Диаграмма в Microsoft Office PowerPoint]Лист4'!$A$5:$P$5</c:f>
              <c:numCache>
                <c:formatCode>General</c:formatCode>
                <c:ptCount val="16"/>
              </c:numCache>
            </c:numRef>
          </c:val>
        </c:ser>
        <c:axId val="59009280"/>
        <c:axId val="133308416"/>
      </c:barChart>
      <c:catAx>
        <c:axId val="59009280"/>
        <c:scaling>
          <c:orientation val="minMax"/>
        </c:scaling>
        <c:axPos val="b"/>
        <c:tickLblPos val="nextTo"/>
        <c:crossAx val="133308416"/>
        <c:crosses val="autoZero"/>
        <c:auto val="1"/>
        <c:lblAlgn val="ctr"/>
        <c:lblOffset val="100"/>
      </c:catAx>
      <c:valAx>
        <c:axId val="133308416"/>
        <c:scaling>
          <c:orientation val="minMax"/>
        </c:scaling>
        <c:axPos val="l"/>
        <c:majorGridlines/>
        <c:numFmt formatCode="General" sourceLinked="1"/>
        <c:tickLblPos val="nextTo"/>
        <c:crossAx val="5900928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уровня учебной деятельности обучающихся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Лист1!$B$1:$B$2</c:f>
              <c:strCache>
                <c:ptCount val="1"/>
                <c:pt idx="0">
                  <c:v>Учебная деятельность Высокий</c:v>
                </c:pt>
              </c:strCache>
            </c:strRef>
          </c:tx>
          <c:cat>
            <c:strRef>
              <c:f>Лист1!$A$3:$A$5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Лист1!$B$3:$B$5</c:f>
              <c:numCache>
                <c:formatCode>General</c:formatCode>
                <c:ptCount val="3"/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Лист1!$C$1:$C$2</c:f>
              <c:strCache>
                <c:ptCount val="1"/>
                <c:pt idx="0">
                  <c:v>Учебная деятельность Средний</c:v>
                </c:pt>
              </c:strCache>
            </c:strRef>
          </c:tx>
          <c:cat>
            <c:strRef>
              <c:f>Лист1!$A$3:$A$5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Лист1!$D$1:$D$2</c:f>
              <c:strCache>
                <c:ptCount val="1"/>
                <c:pt idx="0">
                  <c:v>Учебная деятельность Низкий</c:v>
                </c:pt>
              </c:strCache>
            </c:strRef>
          </c:tx>
          <c:cat>
            <c:strRef>
              <c:f>Лист1!$A$3:$A$5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Лист1!$D$3:$D$5</c:f>
              <c:numCache>
                <c:formatCode>General</c:formatCode>
                <c:ptCount val="3"/>
                <c:pt idx="1">
                  <c:v>3</c:v>
                </c:pt>
              </c:numCache>
            </c:numRef>
          </c:val>
        </c:ser>
        <c:shape val="box"/>
        <c:axId val="128840064"/>
        <c:axId val="128841600"/>
        <c:axId val="0"/>
      </c:bar3DChart>
      <c:catAx>
        <c:axId val="128840064"/>
        <c:scaling>
          <c:orientation val="minMax"/>
        </c:scaling>
        <c:axPos val="b"/>
        <c:majorTickMark val="none"/>
        <c:tickLblPos val="nextTo"/>
        <c:crossAx val="128841600"/>
        <c:crosses val="autoZero"/>
        <c:auto val="1"/>
        <c:lblAlgn val="ctr"/>
        <c:lblOffset val="100"/>
      </c:catAx>
      <c:valAx>
        <c:axId val="1288416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обучающихся</a:t>
                </a:r>
              </a:p>
            </c:rich>
          </c:tx>
          <c:layout>
            <c:manualLayout>
              <c:xMode val="edge"/>
              <c:yMode val="edge"/>
              <c:x val="3.389063867016625E-2"/>
              <c:y val="0.19337033055369929"/>
            </c:manualLayout>
          </c:layout>
        </c:title>
        <c:numFmt formatCode="General" sourceLinked="1"/>
        <c:majorTickMark val="none"/>
        <c:tickLblPos val="nextTo"/>
        <c:crossAx val="1288400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уровня учебной мотивации обучающихся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Лист2!$B$1:$B$2</c:f>
              <c:strCache>
                <c:ptCount val="1"/>
                <c:pt idx="0">
                  <c:v>Учебная деятельность Высокий</c:v>
                </c:pt>
              </c:strCache>
            </c:strRef>
          </c:tx>
          <c:cat>
            <c:strRef>
              <c:f>Лист2!$A$3:$A$5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Лист2!$B$3:$B$5</c:f>
              <c:numCache>
                <c:formatCode>General</c:formatCode>
                <c:ptCount val="3"/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Лист2!$C$1:$C$2</c:f>
              <c:strCache>
                <c:ptCount val="1"/>
                <c:pt idx="0">
                  <c:v>Учебная деятельность Средний</c:v>
                </c:pt>
              </c:strCache>
            </c:strRef>
          </c:tx>
          <c:cat>
            <c:strRef>
              <c:f>Лист2!$A$3:$A$5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Лист2!$C$3:$C$5</c:f>
              <c:numCache>
                <c:formatCode>General</c:formatCode>
                <c:ptCount val="3"/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Лист2!$D$1:$D$2</c:f>
              <c:strCache>
                <c:ptCount val="1"/>
                <c:pt idx="0">
                  <c:v>Учебная деятельность Низкий</c:v>
                </c:pt>
              </c:strCache>
            </c:strRef>
          </c:tx>
          <c:cat>
            <c:strRef>
              <c:f>Лист2!$A$3:$A$5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Лист2!$D$3:$D$5</c:f>
              <c:numCache>
                <c:formatCode>General</c:formatCode>
                <c:ptCount val="3"/>
                <c:pt idx="1">
                  <c:v>3</c:v>
                </c:pt>
              </c:numCache>
            </c:numRef>
          </c:val>
        </c:ser>
        <c:shape val="box"/>
        <c:axId val="127984768"/>
        <c:axId val="127986304"/>
        <c:axId val="0"/>
      </c:bar3DChart>
      <c:catAx>
        <c:axId val="127984768"/>
        <c:scaling>
          <c:orientation val="minMax"/>
        </c:scaling>
        <c:axPos val="b"/>
        <c:majorTickMark val="none"/>
        <c:tickLblPos val="nextTo"/>
        <c:crossAx val="127986304"/>
        <c:crosses val="autoZero"/>
        <c:auto val="1"/>
        <c:lblAlgn val="ctr"/>
        <c:lblOffset val="100"/>
      </c:catAx>
      <c:valAx>
        <c:axId val="1279863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обучающихся</a:t>
                </a:r>
              </a:p>
            </c:rich>
          </c:tx>
          <c:layout>
            <c:manualLayout>
              <c:xMode val="edge"/>
              <c:yMode val="edge"/>
              <c:x val="2.9638731897172716E-2"/>
              <c:y val="0.1258574628658832"/>
            </c:manualLayout>
          </c:layout>
        </c:title>
        <c:numFmt formatCode="General" sourceLinked="1"/>
        <c:majorTickMark val="none"/>
        <c:tickLblPos val="nextTo"/>
        <c:crossAx val="127984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уровня мыслительной деятельности обучающихся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Лист3!$B$1:$B$2</c:f>
              <c:strCache>
                <c:ptCount val="1"/>
                <c:pt idx="0">
                  <c:v>Мышление Высокий</c:v>
                </c:pt>
              </c:strCache>
            </c:strRef>
          </c:tx>
          <c:cat>
            <c:strRef>
              <c:f>Лист3!$A$3:$A$5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Лист3!$B$3:$B$5</c:f>
              <c:numCache>
                <c:formatCode>General</c:formatCode>
                <c:ptCount val="3"/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Лист3!$C$1:$C$2</c:f>
              <c:strCache>
                <c:ptCount val="1"/>
                <c:pt idx="0">
                  <c:v>Мышление Средний</c:v>
                </c:pt>
              </c:strCache>
            </c:strRef>
          </c:tx>
          <c:cat>
            <c:strRef>
              <c:f>Лист3!$A$3:$A$5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Лист3!$C$3:$C$5</c:f>
              <c:numCache>
                <c:formatCode>General</c:formatCode>
                <c:ptCount val="3"/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Лист3!$D$1:$D$2</c:f>
              <c:strCache>
                <c:ptCount val="1"/>
                <c:pt idx="0">
                  <c:v>Мышление Низкий</c:v>
                </c:pt>
              </c:strCache>
            </c:strRef>
          </c:tx>
          <c:cat>
            <c:strRef>
              <c:f>Лист3!$A$3:$A$5</c:f>
              <c:strCache>
                <c:ptCount val="3"/>
                <c:pt idx="1">
                  <c:v>5 кл., 15ч</c:v>
                </c:pt>
                <c:pt idx="2">
                  <c:v>2015-16г</c:v>
                </c:pt>
              </c:strCache>
            </c:strRef>
          </c:cat>
          <c:val>
            <c:numRef>
              <c:f>Лист3!$D$3:$D$5</c:f>
              <c:numCache>
                <c:formatCode>General</c:formatCode>
                <c:ptCount val="3"/>
                <c:pt idx="1">
                  <c:v>3</c:v>
                </c:pt>
              </c:numCache>
            </c:numRef>
          </c:val>
        </c:ser>
        <c:shape val="box"/>
        <c:axId val="128873600"/>
        <c:axId val="128875136"/>
        <c:axId val="0"/>
      </c:bar3DChart>
      <c:catAx>
        <c:axId val="128873600"/>
        <c:scaling>
          <c:orientation val="minMax"/>
        </c:scaling>
        <c:axPos val="b"/>
        <c:majorTickMark val="none"/>
        <c:tickLblPos val="nextTo"/>
        <c:crossAx val="128875136"/>
        <c:crosses val="autoZero"/>
        <c:auto val="1"/>
        <c:lblAlgn val="ctr"/>
        <c:lblOffset val="100"/>
      </c:catAx>
      <c:valAx>
        <c:axId val="1288751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обучающихся</a:t>
                </a:r>
              </a:p>
            </c:rich>
          </c:tx>
          <c:layout>
            <c:manualLayout>
              <c:xMode val="edge"/>
              <c:yMode val="edge"/>
              <c:x val="4.1572615923009634E-2"/>
              <c:y val="0.16343759113444253"/>
            </c:manualLayout>
          </c:layout>
        </c:title>
        <c:numFmt formatCode="General" sourceLinked="1"/>
        <c:majorTickMark val="none"/>
        <c:tickLblPos val="nextTo"/>
        <c:crossAx val="128873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0223B-9B23-40E4-8376-49361ACC04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8109AE-CBB2-421F-A88E-2F7F06FA8D97}">
      <dgm:prSet phldrT="[Текст]" custT="1"/>
      <dgm:spPr/>
      <dgm:t>
        <a:bodyPr/>
        <a:lstStyle/>
        <a:p>
          <a:r>
            <a:rPr lang="ru-RU" sz="1400" dirty="0" smtClean="0"/>
            <a:t>Факторы, оказавшие влияние на возникновения и становления педагогического опыта</a:t>
          </a:r>
          <a:endParaRPr lang="ru-RU" sz="1400" dirty="0"/>
        </a:p>
      </dgm:t>
    </dgm:pt>
    <dgm:pt modelId="{B4E463D5-667A-418C-A538-E0CF3EF628CE}" type="parTrans" cxnId="{D37D59EB-3B0B-4876-BF33-36050C2DD412}">
      <dgm:prSet/>
      <dgm:spPr/>
      <dgm:t>
        <a:bodyPr/>
        <a:lstStyle/>
        <a:p>
          <a:endParaRPr lang="ru-RU"/>
        </a:p>
      </dgm:t>
    </dgm:pt>
    <dgm:pt modelId="{9E2A9D7A-7BDD-4154-A864-0588A79693D7}" type="sibTrans" cxnId="{D37D59EB-3B0B-4876-BF33-36050C2DD412}">
      <dgm:prSet/>
      <dgm:spPr/>
      <dgm:t>
        <a:bodyPr/>
        <a:lstStyle/>
        <a:p>
          <a:endParaRPr lang="ru-RU"/>
        </a:p>
      </dgm:t>
    </dgm:pt>
    <dgm:pt modelId="{EADF4068-9F92-47AA-8CFB-23DB0A6E264F}">
      <dgm:prSet phldrT="[Текст]"/>
      <dgm:spPr/>
      <dgm:t>
        <a:bodyPr/>
        <a:lstStyle/>
        <a:p>
          <a:r>
            <a:rPr lang="ru-RU" dirty="0" smtClean="0"/>
            <a:t>Внедрение новых ФГОС</a:t>
          </a:r>
          <a:endParaRPr lang="ru-RU" dirty="0"/>
        </a:p>
      </dgm:t>
    </dgm:pt>
    <dgm:pt modelId="{4DB4023E-2E16-4CC8-A2FB-DB8E6E4DBA37}" type="parTrans" cxnId="{C613682D-BCC5-4F40-9B04-1E66463F3832}">
      <dgm:prSet/>
      <dgm:spPr/>
      <dgm:t>
        <a:bodyPr/>
        <a:lstStyle/>
        <a:p>
          <a:endParaRPr lang="ru-RU"/>
        </a:p>
      </dgm:t>
    </dgm:pt>
    <dgm:pt modelId="{9851040B-AEBD-4478-9279-E30F8C6FA0FB}" type="sibTrans" cxnId="{C613682D-BCC5-4F40-9B04-1E66463F3832}">
      <dgm:prSet/>
      <dgm:spPr/>
      <dgm:t>
        <a:bodyPr/>
        <a:lstStyle/>
        <a:p>
          <a:endParaRPr lang="ru-RU"/>
        </a:p>
      </dgm:t>
    </dgm:pt>
    <dgm:pt modelId="{AF224F51-E85E-4C1A-B31A-03493C87A2BF}">
      <dgm:prSet phldrT="[Текст]"/>
      <dgm:spPr/>
      <dgm:t>
        <a:bodyPr/>
        <a:lstStyle/>
        <a:p>
          <a:r>
            <a:rPr lang="ru-RU" dirty="0" smtClean="0"/>
            <a:t>Курсовая подготовка</a:t>
          </a:r>
          <a:endParaRPr lang="ru-RU" dirty="0"/>
        </a:p>
      </dgm:t>
    </dgm:pt>
    <dgm:pt modelId="{D5C6B453-DA7A-4CD7-97B3-11D21214DB90}" type="parTrans" cxnId="{D1225CF8-B0F5-4AAA-BF92-5CEA80622818}">
      <dgm:prSet/>
      <dgm:spPr/>
      <dgm:t>
        <a:bodyPr/>
        <a:lstStyle/>
        <a:p>
          <a:endParaRPr lang="ru-RU"/>
        </a:p>
      </dgm:t>
    </dgm:pt>
    <dgm:pt modelId="{20C1415A-6396-47B6-AA30-A0DFC74557DB}" type="sibTrans" cxnId="{D1225CF8-B0F5-4AAA-BF92-5CEA80622818}">
      <dgm:prSet/>
      <dgm:spPr/>
      <dgm:t>
        <a:bodyPr/>
        <a:lstStyle/>
        <a:p>
          <a:endParaRPr lang="ru-RU"/>
        </a:p>
      </dgm:t>
    </dgm:pt>
    <dgm:pt modelId="{256C55CD-F4B5-439B-989C-D025817A6001}">
      <dgm:prSet phldrT="[Текст]"/>
      <dgm:spPr/>
      <dgm:t>
        <a:bodyPr/>
        <a:lstStyle/>
        <a:p>
          <a:r>
            <a:rPr lang="ru-RU" dirty="0" smtClean="0"/>
            <a:t>Мониторинг собственного опыта</a:t>
          </a:r>
          <a:endParaRPr lang="ru-RU" dirty="0"/>
        </a:p>
      </dgm:t>
    </dgm:pt>
    <dgm:pt modelId="{CC240E76-E38A-4408-8D72-AF607E76AEA4}" type="parTrans" cxnId="{0261BEF9-D176-445A-95B2-E100F696EAEC}">
      <dgm:prSet/>
      <dgm:spPr/>
      <dgm:t>
        <a:bodyPr/>
        <a:lstStyle/>
        <a:p>
          <a:endParaRPr lang="ru-RU"/>
        </a:p>
      </dgm:t>
    </dgm:pt>
    <dgm:pt modelId="{ED80AFA2-5D07-483A-818C-1525E6D016B7}" type="sibTrans" cxnId="{0261BEF9-D176-445A-95B2-E100F696EAEC}">
      <dgm:prSet/>
      <dgm:spPr/>
      <dgm:t>
        <a:bodyPr/>
        <a:lstStyle/>
        <a:p>
          <a:endParaRPr lang="ru-RU"/>
        </a:p>
      </dgm:t>
    </dgm:pt>
    <dgm:pt modelId="{F5264BEE-CED8-49C7-AB3A-2DF817F75617}">
      <dgm:prSet phldrT="[Текст]"/>
      <dgm:spPr/>
      <dgm:t>
        <a:bodyPr/>
        <a:lstStyle/>
        <a:p>
          <a:r>
            <a:rPr lang="ru-RU" dirty="0" smtClean="0"/>
            <a:t>Изучение литературы по теме</a:t>
          </a:r>
        </a:p>
      </dgm:t>
    </dgm:pt>
    <dgm:pt modelId="{9E6E0F07-E95E-40C5-90E5-58C148970D50}" type="parTrans" cxnId="{8C4C19C4-0A6C-4CB5-BECD-F35C6ACF3D68}">
      <dgm:prSet/>
      <dgm:spPr/>
      <dgm:t>
        <a:bodyPr/>
        <a:lstStyle/>
        <a:p>
          <a:endParaRPr lang="ru-RU"/>
        </a:p>
      </dgm:t>
    </dgm:pt>
    <dgm:pt modelId="{150D7D51-4FBA-4F2C-86CD-87AF17E15EE0}" type="sibTrans" cxnId="{8C4C19C4-0A6C-4CB5-BECD-F35C6ACF3D68}">
      <dgm:prSet/>
      <dgm:spPr/>
      <dgm:t>
        <a:bodyPr/>
        <a:lstStyle/>
        <a:p>
          <a:endParaRPr lang="ru-RU"/>
        </a:p>
      </dgm:t>
    </dgm:pt>
    <dgm:pt modelId="{C51EDCA3-9E0F-4A74-8972-FB4E3EEE8A1B}">
      <dgm:prSet phldrT="[Текст]"/>
      <dgm:spPr/>
      <dgm:t>
        <a:bodyPr/>
        <a:lstStyle/>
        <a:p>
          <a:r>
            <a:rPr lang="ru-RU" dirty="0" smtClean="0"/>
            <a:t>Изучение опыта коллег</a:t>
          </a:r>
          <a:endParaRPr lang="ru-RU" dirty="0"/>
        </a:p>
      </dgm:t>
    </dgm:pt>
    <dgm:pt modelId="{E647234A-288C-4D32-AB80-C8ECD2B92A9D}" type="parTrans" cxnId="{3CDA9984-476C-4728-A950-ECF5A7E9FA66}">
      <dgm:prSet/>
      <dgm:spPr/>
      <dgm:t>
        <a:bodyPr/>
        <a:lstStyle/>
        <a:p>
          <a:endParaRPr lang="ru-RU"/>
        </a:p>
      </dgm:t>
    </dgm:pt>
    <dgm:pt modelId="{5578F994-67C0-4858-A1FB-C29A7AC0DA1E}" type="sibTrans" cxnId="{3CDA9984-476C-4728-A950-ECF5A7E9FA66}">
      <dgm:prSet/>
      <dgm:spPr/>
      <dgm:t>
        <a:bodyPr/>
        <a:lstStyle/>
        <a:p>
          <a:endParaRPr lang="ru-RU"/>
        </a:p>
      </dgm:t>
    </dgm:pt>
    <dgm:pt modelId="{0A394FA3-890F-463D-B3AE-4484150AD6A5}" type="pres">
      <dgm:prSet presAssocID="{6D80223B-9B23-40E4-8376-49361ACC04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C5363E-D645-4E7B-B8B0-5B570E0E8656}" type="pres">
      <dgm:prSet presAssocID="{2D8109AE-CBB2-421F-A88E-2F7F06FA8D97}" presName="hierRoot1" presStyleCnt="0">
        <dgm:presLayoutVars>
          <dgm:hierBranch val="init"/>
        </dgm:presLayoutVars>
      </dgm:prSet>
      <dgm:spPr/>
    </dgm:pt>
    <dgm:pt modelId="{24E03D63-A7C1-4F88-B699-475A10229029}" type="pres">
      <dgm:prSet presAssocID="{2D8109AE-CBB2-421F-A88E-2F7F06FA8D97}" presName="rootComposite1" presStyleCnt="0"/>
      <dgm:spPr/>
    </dgm:pt>
    <dgm:pt modelId="{EF7A4007-B323-49EE-98A2-3C88BB435055}" type="pres">
      <dgm:prSet presAssocID="{2D8109AE-CBB2-421F-A88E-2F7F06FA8D97}" presName="rootText1" presStyleLbl="node0" presStyleIdx="0" presStyleCnt="1" custScaleX="144018" custScaleY="181875" custLinFactNeighborY="-52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B37E4A-8550-4ED8-8DD7-722535FB8B51}" type="pres">
      <dgm:prSet presAssocID="{2D8109AE-CBB2-421F-A88E-2F7F06FA8D9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5CC722A-BA11-4DA6-8C6D-B8DC71CCE66F}" type="pres">
      <dgm:prSet presAssocID="{2D8109AE-CBB2-421F-A88E-2F7F06FA8D97}" presName="hierChild2" presStyleCnt="0"/>
      <dgm:spPr/>
    </dgm:pt>
    <dgm:pt modelId="{09DDE0D6-4D91-4443-B357-136094DE4174}" type="pres">
      <dgm:prSet presAssocID="{4DB4023E-2E16-4CC8-A2FB-DB8E6E4DBA37}" presName="Name37" presStyleLbl="parChTrans1D2" presStyleIdx="0" presStyleCnt="5"/>
      <dgm:spPr/>
      <dgm:t>
        <a:bodyPr/>
        <a:lstStyle/>
        <a:p>
          <a:endParaRPr lang="ru-RU"/>
        </a:p>
      </dgm:t>
    </dgm:pt>
    <dgm:pt modelId="{615B3056-4513-4F7F-8DA9-56425658621F}" type="pres">
      <dgm:prSet presAssocID="{EADF4068-9F92-47AA-8CFB-23DB0A6E264F}" presName="hierRoot2" presStyleCnt="0">
        <dgm:presLayoutVars>
          <dgm:hierBranch val="init"/>
        </dgm:presLayoutVars>
      </dgm:prSet>
      <dgm:spPr/>
    </dgm:pt>
    <dgm:pt modelId="{DC82C4F6-DE3F-4050-BE91-2C2F5A38E8D2}" type="pres">
      <dgm:prSet presAssocID="{EADF4068-9F92-47AA-8CFB-23DB0A6E264F}" presName="rootComposite" presStyleCnt="0"/>
      <dgm:spPr/>
    </dgm:pt>
    <dgm:pt modelId="{DFAA002F-1A8B-496B-832D-A122BF91D94E}" type="pres">
      <dgm:prSet presAssocID="{EADF4068-9F92-47AA-8CFB-23DB0A6E264F}" presName="rootText" presStyleLbl="node2" presStyleIdx="0" presStyleCnt="5" custLinFactNeighborY="-5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83F7E0-3BB9-4EA8-A32D-7A6445C548D4}" type="pres">
      <dgm:prSet presAssocID="{EADF4068-9F92-47AA-8CFB-23DB0A6E264F}" presName="rootConnector" presStyleLbl="node2" presStyleIdx="0" presStyleCnt="5"/>
      <dgm:spPr/>
      <dgm:t>
        <a:bodyPr/>
        <a:lstStyle/>
        <a:p>
          <a:endParaRPr lang="ru-RU"/>
        </a:p>
      </dgm:t>
    </dgm:pt>
    <dgm:pt modelId="{02862ABA-B53D-447D-B366-2E24C4261E3D}" type="pres">
      <dgm:prSet presAssocID="{EADF4068-9F92-47AA-8CFB-23DB0A6E264F}" presName="hierChild4" presStyleCnt="0"/>
      <dgm:spPr/>
    </dgm:pt>
    <dgm:pt modelId="{3B9740D7-B417-41C7-9AA6-E0FCEA5E0397}" type="pres">
      <dgm:prSet presAssocID="{EADF4068-9F92-47AA-8CFB-23DB0A6E264F}" presName="hierChild5" presStyleCnt="0"/>
      <dgm:spPr/>
    </dgm:pt>
    <dgm:pt modelId="{DE4ADBA7-A5F1-472B-BD33-FACE02A0B7EB}" type="pres">
      <dgm:prSet presAssocID="{9E6E0F07-E95E-40C5-90E5-58C148970D50}" presName="Name37" presStyleLbl="parChTrans1D2" presStyleIdx="1" presStyleCnt="5"/>
      <dgm:spPr/>
      <dgm:t>
        <a:bodyPr/>
        <a:lstStyle/>
        <a:p>
          <a:endParaRPr lang="ru-RU"/>
        </a:p>
      </dgm:t>
    </dgm:pt>
    <dgm:pt modelId="{5D0BF2D3-9834-4EAD-9BA2-B9D75932F886}" type="pres">
      <dgm:prSet presAssocID="{F5264BEE-CED8-49C7-AB3A-2DF817F75617}" presName="hierRoot2" presStyleCnt="0">
        <dgm:presLayoutVars>
          <dgm:hierBranch val="init"/>
        </dgm:presLayoutVars>
      </dgm:prSet>
      <dgm:spPr/>
    </dgm:pt>
    <dgm:pt modelId="{9E044658-E8D7-4854-B501-E6020DABF56F}" type="pres">
      <dgm:prSet presAssocID="{F5264BEE-CED8-49C7-AB3A-2DF817F75617}" presName="rootComposite" presStyleCnt="0"/>
      <dgm:spPr/>
    </dgm:pt>
    <dgm:pt modelId="{B0270B51-9002-476F-91D8-91258D2A783C}" type="pres">
      <dgm:prSet presAssocID="{F5264BEE-CED8-49C7-AB3A-2DF817F75617}" presName="rootText" presStyleLbl="node2" presStyleIdx="1" presStyleCnt="5" custLinFactNeighborX="17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D96CF9-15B3-4CD2-B014-D088709DD1ED}" type="pres">
      <dgm:prSet presAssocID="{F5264BEE-CED8-49C7-AB3A-2DF817F75617}" presName="rootConnector" presStyleLbl="node2" presStyleIdx="1" presStyleCnt="5"/>
      <dgm:spPr/>
      <dgm:t>
        <a:bodyPr/>
        <a:lstStyle/>
        <a:p>
          <a:endParaRPr lang="ru-RU"/>
        </a:p>
      </dgm:t>
    </dgm:pt>
    <dgm:pt modelId="{4410EB24-32B0-4519-AA21-FCD5BA044414}" type="pres">
      <dgm:prSet presAssocID="{F5264BEE-CED8-49C7-AB3A-2DF817F75617}" presName="hierChild4" presStyleCnt="0"/>
      <dgm:spPr/>
    </dgm:pt>
    <dgm:pt modelId="{0BD14C53-9EF5-4760-917A-7D1076E81D50}" type="pres">
      <dgm:prSet presAssocID="{F5264BEE-CED8-49C7-AB3A-2DF817F75617}" presName="hierChild5" presStyleCnt="0"/>
      <dgm:spPr/>
    </dgm:pt>
    <dgm:pt modelId="{3BCBA579-F9DF-40EF-BA5C-3A2ED4255CEB}" type="pres">
      <dgm:prSet presAssocID="{D5C6B453-DA7A-4CD7-97B3-11D21214DB90}" presName="Name37" presStyleLbl="parChTrans1D2" presStyleIdx="2" presStyleCnt="5"/>
      <dgm:spPr/>
      <dgm:t>
        <a:bodyPr/>
        <a:lstStyle/>
        <a:p>
          <a:endParaRPr lang="ru-RU"/>
        </a:p>
      </dgm:t>
    </dgm:pt>
    <dgm:pt modelId="{9935B09C-4D05-44F7-868C-3EAB3A2505C6}" type="pres">
      <dgm:prSet presAssocID="{AF224F51-E85E-4C1A-B31A-03493C87A2BF}" presName="hierRoot2" presStyleCnt="0">
        <dgm:presLayoutVars>
          <dgm:hierBranch val="init"/>
        </dgm:presLayoutVars>
      </dgm:prSet>
      <dgm:spPr/>
    </dgm:pt>
    <dgm:pt modelId="{D1AB5898-E25C-4F33-8171-0750599286B1}" type="pres">
      <dgm:prSet presAssocID="{AF224F51-E85E-4C1A-B31A-03493C87A2BF}" presName="rootComposite" presStyleCnt="0"/>
      <dgm:spPr/>
    </dgm:pt>
    <dgm:pt modelId="{8388F81D-EDF1-4815-B96C-5DBF4AB8F6EA}" type="pres">
      <dgm:prSet presAssocID="{AF224F51-E85E-4C1A-B31A-03493C87A2BF}" presName="rootText" presStyleLbl="node2" presStyleIdx="2" presStyleCnt="5" custLinFactNeighborX="805" custLinFactNeighborY="93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939475-21CC-4EEC-A312-483945FA480A}" type="pres">
      <dgm:prSet presAssocID="{AF224F51-E85E-4C1A-B31A-03493C87A2BF}" presName="rootConnector" presStyleLbl="node2" presStyleIdx="2" presStyleCnt="5"/>
      <dgm:spPr/>
      <dgm:t>
        <a:bodyPr/>
        <a:lstStyle/>
        <a:p>
          <a:endParaRPr lang="ru-RU"/>
        </a:p>
      </dgm:t>
    </dgm:pt>
    <dgm:pt modelId="{11C01ED1-E889-4855-BFC5-EF5834917572}" type="pres">
      <dgm:prSet presAssocID="{AF224F51-E85E-4C1A-B31A-03493C87A2BF}" presName="hierChild4" presStyleCnt="0"/>
      <dgm:spPr/>
    </dgm:pt>
    <dgm:pt modelId="{5C13C33E-F46E-4068-8C2A-96971564A9B4}" type="pres">
      <dgm:prSet presAssocID="{AF224F51-E85E-4C1A-B31A-03493C87A2BF}" presName="hierChild5" presStyleCnt="0"/>
      <dgm:spPr/>
    </dgm:pt>
    <dgm:pt modelId="{0B3DA1EF-D26C-489C-80DF-DDC5C850D004}" type="pres">
      <dgm:prSet presAssocID="{CC240E76-E38A-4408-8D72-AF607E76AEA4}" presName="Name37" presStyleLbl="parChTrans1D2" presStyleIdx="3" presStyleCnt="5"/>
      <dgm:spPr/>
      <dgm:t>
        <a:bodyPr/>
        <a:lstStyle/>
        <a:p>
          <a:endParaRPr lang="ru-RU"/>
        </a:p>
      </dgm:t>
    </dgm:pt>
    <dgm:pt modelId="{30D575AC-4074-4031-9086-6342188F36E3}" type="pres">
      <dgm:prSet presAssocID="{256C55CD-F4B5-439B-989C-D025817A6001}" presName="hierRoot2" presStyleCnt="0">
        <dgm:presLayoutVars>
          <dgm:hierBranch val="init"/>
        </dgm:presLayoutVars>
      </dgm:prSet>
      <dgm:spPr/>
    </dgm:pt>
    <dgm:pt modelId="{7016D9BD-FE34-4283-A0EB-7C51D8CF541C}" type="pres">
      <dgm:prSet presAssocID="{256C55CD-F4B5-439B-989C-D025817A6001}" presName="rootComposite" presStyleCnt="0"/>
      <dgm:spPr/>
    </dgm:pt>
    <dgm:pt modelId="{6D1477CB-B21B-4300-AD83-32B9A697D71F}" type="pres">
      <dgm:prSet presAssocID="{256C55CD-F4B5-439B-989C-D025817A6001}" presName="rootText" presStyleLbl="node2" presStyleIdx="3" presStyleCnt="5" custLinFactNeighborX="-17850" custLinFactNeighborY="-5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733922-C434-468A-B362-77C395F3D21C}" type="pres">
      <dgm:prSet presAssocID="{256C55CD-F4B5-439B-989C-D025817A6001}" presName="rootConnector" presStyleLbl="node2" presStyleIdx="3" presStyleCnt="5"/>
      <dgm:spPr/>
      <dgm:t>
        <a:bodyPr/>
        <a:lstStyle/>
        <a:p>
          <a:endParaRPr lang="ru-RU"/>
        </a:p>
      </dgm:t>
    </dgm:pt>
    <dgm:pt modelId="{A06055A6-B754-4CC1-BF5D-AEB28806E894}" type="pres">
      <dgm:prSet presAssocID="{256C55CD-F4B5-439B-989C-D025817A6001}" presName="hierChild4" presStyleCnt="0"/>
      <dgm:spPr/>
    </dgm:pt>
    <dgm:pt modelId="{5F249E07-3597-48BB-8F89-0E77C3CA2A87}" type="pres">
      <dgm:prSet presAssocID="{256C55CD-F4B5-439B-989C-D025817A6001}" presName="hierChild5" presStyleCnt="0"/>
      <dgm:spPr/>
    </dgm:pt>
    <dgm:pt modelId="{EA91C980-8940-44E1-A1A5-2BEC97279295}" type="pres">
      <dgm:prSet presAssocID="{E647234A-288C-4D32-AB80-C8ECD2B92A9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8A83E55B-7F94-4BDF-BC38-A3E2F26C3B1D}" type="pres">
      <dgm:prSet presAssocID="{C51EDCA3-9E0F-4A74-8972-FB4E3EEE8A1B}" presName="hierRoot2" presStyleCnt="0">
        <dgm:presLayoutVars>
          <dgm:hierBranch val="init"/>
        </dgm:presLayoutVars>
      </dgm:prSet>
      <dgm:spPr/>
    </dgm:pt>
    <dgm:pt modelId="{120CCFFF-7616-4520-8E32-F605CBB93E29}" type="pres">
      <dgm:prSet presAssocID="{C51EDCA3-9E0F-4A74-8972-FB4E3EEE8A1B}" presName="rootComposite" presStyleCnt="0"/>
      <dgm:spPr/>
    </dgm:pt>
    <dgm:pt modelId="{38CD0EE0-7DC9-4185-A363-08BB83A09BB1}" type="pres">
      <dgm:prSet presAssocID="{C51EDCA3-9E0F-4A74-8972-FB4E3EEE8A1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6B55D9-309C-4298-BE90-AF9EE71439D9}" type="pres">
      <dgm:prSet presAssocID="{C51EDCA3-9E0F-4A74-8972-FB4E3EEE8A1B}" presName="rootConnector" presStyleLbl="node2" presStyleIdx="4" presStyleCnt="5"/>
      <dgm:spPr/>
      <dgm:t>
        <a:bodyPr/>
        <a:lstStyle/>
        <a:p>
          <a:endParaRPr lang="ru-RU"/>
        </a:p>
      </dgm:t>
    </dgm:pt>
    <dgm:pt modelId="{A2581779-312C-4512-9FAF-F931577BB51B}" type="pres">
      <dgm:prSet presAssocID="{C51EDCA3-9E0F-4A74-8972-FB4E3EEE8A1B}" presName="hierChild4" presStyleCnt="0"/>
      <dgm:spPr/>
    </dgm:pt>
    <dgm:pt modelId="{60A4F7F2-C647-482B-9979-0FA65ECA57E6}" type="pres">
      <dgm:prSet presAssocID="{C51EDCA3-9E0F-4A74-8972-FB4E3EEE8A1B}" presName="hierChild5" presStyleCnt="0"/>
      <dgm:spPr/>
    </dgm:pt>
    <dgm:pt modelId="{766F847C-63D8-4994-9C6A-7B32A1CAD218}" type="pres">
      <dgm:prSet presAssocID="{2D8109AE-CBB2-421F-A88E-2F7F06FA8D97}" presName="hierChild3" presStyleCnt="0"/>
      <dgm:spPr/>
    </dgm:pt>
  </dgm:ptLst>
  <dgm:cxnLst>
    <dgm:cxn modelId="{9563C614-5E50-4619-A34E-50582FF7D3A3}" type="presOf" srcId="{E647234A-288C-4D32-AB80-C8ECD2B92A9D}" destId="{EA91C980-8940-44E1-A1A5-2BEC97279295}" srcOrd="0" destOrd="0" presId="urn:microsoft.com/office/officeart/2005/8/layout/orgChart1"/>
    <dgm:cxn modelId="{8C4C19C4-0A6C-4CB5-BECD-F35C6ACF3D68}" srcId="{2D8109AE-CBB2-421F-A88E-2F7F06FA8D97}" destId="{F5264BEE-CED8-49C7-AB3A-2DF817F75617}" srcOrd="1" destOrd="0" parTransId="{9E6E0F07-E95E-40C5-90E5-58C148970D50}" sibTransId="{150D7D51-4FBA-4F2C-86CD-87AF17E15EE0}"/>
    <dgm:cxn modelId="{FBD99299-AFA1-437A-9A56-5546C1892950}" type="presOf" srcId="{4DB4023E-2E16-4CC8-A2FB-DB8E6E4DBA37}" destId="{09DDE0D6-4D91-4443-B357-136094DE4174}" srcOrd="0" destOrd="0" presId="urn:microsoft.com/office/officeart/2005/8/layout/orgChart1"/>
    <dgm:cxn modelId="{319423AB-8C34-4F00-B823-EDD82B587571}" type="presOf" srcId="{D5C6B453-DA7A-4CD7-97B3-11D21214DB90}" destId="{3BCBA579-F9DF-40EF-BA5C-3A2ED4255CEB}" srcOrd="0" destOrd="0" presId="urn:microsoft.com/office/officeart/2005/8/layout/orgChart1"/>
    <dgm:cxn modelId="{B986221F-7F43-4CD3-9241-2F5234E9EF2A}" type="presOf" srcId="{AF224F51-E85E-4C1A-B31A-03493C87A2BF}" destId="{8388F81D-EDF1-4815-B96C-5DBF4AB8F6EA}" srcOrd="0" destOrd="0" presId="urn:microsoft.com/office/officeart/2005/8/layout/orgChart1"/>
    <dgm:cxn modelId="{C613682D-BCC5-4F40-9B04-1E66463F3832}" srcId="{2D8109AE-CBB2-421F-A88E-2F7F06FA8D97}" destId="{EADF4068-9F92-47AA-8CFB-23DB0A6E264F}" srcOrd="0" destOrd="0" parTransId="{4DB4023E-2E16-4CC8-A2FB-DB8E6E4DBA37}" sibTransId="{9851040B-AEBD-4478-9279-E30F8C6FA0FB}"/>
    <dgm:cxn modelId="{088A4A37-9F0E-453C-B6EF-36577766BD78}" type="presOf" srcId="{6D80223B-9B23-40E4-8376-49361ACC04EF}" destId="{0A394FA3-890F-463D-B3AE-4484150AD6A5}" srcOrd="0" destOrd="0" presId="urn:microsoft.com/office/officeart/2005/8/layout/orgChart1"/>
    <dgm:cxn modelId="{0E64A6A6-A4E7-46CD-940C-D697E7691124}" type="presOf" srcId="{CC240E76-E38A-4408-8D72-AF607E76AEA4}" destId="{0B3DA1EF-D26C-489C-80DF-DDC5C850D004}" srcOrd="0" destOrd="0" presId="urn:microsoft.com/office/officeart/2005/8/layout/orgChart1"/>
    <dgm:cxn modelId="{6C1AB614-BCE7-41E2-B310-720FC088E8B6}" type="presOf" srcId="{EADF4068-9F92-47AA-8CFB-23DB0A6E264F}" destId="{A083F7E0-3BB9-4EA8-A32D-7A6445C548D4}" srcOrd="1" destOrd="0" presId="urn:microsoft.com/office/officeart/2005/8/layout/orgChart1"/>
    <dgm:cxn modelId="{0261BEF9-D176-445A-95B2-E100F696EAEC}" srcId="{2D8109AE-CBB2-421F-A88E-2F7F06FA8D97}" destId="{256C55CD-F4B5-439B-989C-D025817A6001}" srcOrd="3" destOrd="0" parTransId="{CC240E76-E38A-4408-8D72-AF607E76AEA4}" sibTransId="{ED80AFA2-5D07-483A-818C-1525E6D016B7}"/>
    <dgm:cxn modelId="{62A5B513-8061-47E3-B98D-D80BD500F6CD}" type="presOf" srcId="{2D8109AE-CBB2-421F-A88E-2F7F06FA8D97}" destId="{E6B37E4A-8550-4ED8-8DD7-722535FB8B51}" srcOrd="1" destOrd="0" presId="urn:microsoft.com/office/officeart/2005/8/layout/orgChart1"/>
    <dgm:cxn modelId="{B69CEE4C-841A-4B69-A96F-54AAED3DD46E}" type="presOf" srcId="{C51EDCA3-9E0F-4A74-8972-FB4E3EEE8A1B}" destId="{38CD0EE0-7DC9-4185-A363-08BB83A09BB1}" srcOrd="0" destOrd="0" presId="urn:microsoft.com/office/officeart/2005/8/layout/orgChart1"/>
    <dgm:cxn modelId="{C3CCAEE5-FC05-4338-BCE9-E15800CC1834}" type="presOf" srcId="{AF224F51-E85E-4C1A-B31A-03493C87A2BF}" destId="{68939475-21CC-4EEC-A312-483945FA480A}" srcOrd="1" destOrd="0" presId="urn:microsoft.com/office/officeart/2005/8/layout/orgChart1"/>
    <dgm:cxn modelId="{9F2ECF4D-2A49-4ABE-8363-189F18BD6770}" type="presOf" srcId="{9E6E0F07-E95E-40C5-90E5-58C148970D50}" destId="{DE4ADBA7-A5F1-472B-BD33-FACE02A0B7EB}" srcOrd="0" destOrd="0" presId="urn:microsoft.com/office/officeart/2005/8/layout/orgChart1"/>
    <dgm:cxn modelId="{3CDA9984-476C-4728-A950-ECF5A7E9FA66}" srcId="{2D8109AE-CBB2-421F-A88E-2F7F06FA8D97}" destId="{C51EDCA3-9E0F-4A74-8972-FB4E3EEE8A1B}" srcOrd="4" destOrd="0" parTransId="{E647234A-288C-4D32-AB80-C8ECD2B92A9D}" sibTransId="{5578F994-67C0-4858-A1FB-C29A7AC0DA1E}"/>
    <dgm:cxn modelId="{57229E01-9B8A-4112-8476-C6F63F302272}" type="presOf" srcId="{256C55CD-F4B5-439B-989C-D025817A6001}" destId="{6D1477CB-B21B-4300-AD83-32B9A697D71F}" srcOrd="0" destOrd="0" presId="urn:microsoft.com/office/officeart/2005/8/layout/orgChart1"/>
    <dgm:cxn modelId="{3D2C17CD-CDC2-4E2F-AC38-BBBC3B6A2A6D}" type="presOf" srcId="{EADF4068-9F92-47AA-8CFB-23DB0A6E264F}" destId="{DFAA002F-1A8B-496B-832D-A122BF91D94E}" srcOrd="0" destOrd="0" presId="urn:microsoft.com/office/officeart/2005/8/layout/orgChart1"/>
    <dgm:cxn modelId="{D37D59EB-3B0B-4876-BF33-36050C2DD412}" srcId="{6D80223B-9B23-40E4-8376-49361ACC04EF}" destId="{2D8109AE-CBB2-421F-A88E-2F7F06FA8D97}" srcOrd="0" destOrd="0" parTransId="{B4E463D5-667A-418C-A538-E0CF3EF628CE}" sibTransId="{9E2A9D7A-7BDD-4154-A864-0588A79693D7}"/>
    <dgm:cxn modelId="{1F311EB3-E0DB-40F6-8D27-6C986C669DFC}" type="presOf" srcId="{256C55CD-F4B5-439B-989C-D025817A6001}" destId="{7B733922-C434-468A-B362-77C395F3D21C}" srcOrd="1" destOrd="0" presId="urn:microsoft.com/office/officeart/2005/8/layout/orgChart1"/>
    <dgm:cxn modelId="{EAD9CFDB-A6E8-4864-929D-2ED586DFA3CE}" type="presOf" srcId="{F5264BEE-CED8-49C7-AB3A-2DF817F75617}" destId="{C6D96CF9-15B3-4CD2-B014-D088709DD1ED}" srcOrd="1" destOrd="0" presId="urn:microsoft.com/office/officeart/2005/8/layout/orgChart1"/>
    <dgm:cxn modelId="{D1225CF8-B0F5-4AAA-BF92-5CEA80622818}" srcId="{2D8109AE-CBB2-421F-A88E-2F7F06FA8D97}" destId="{AF224F51-E85E-4C1A-B31A-03493C87A2BF}" srcOrd="2" destOrd="0" parTransId="{D5C6B453-DA7A-4CD7-97B3-11D21214DB90}" sibTransId="{20C1415A-6396-47B6-AA30-A0DFC74557DB}"/>
    <dgm:cxn modelId="{0841CC50-1940-4809-86A5-A78FE23DE226}" type="presOf" srcId="{F5264BEE-CED8-49C7-AB3A-2DF817F75617}" destId="{B0270B51-9002-476F-91D8-91258D2A783C}" srcOrd="0" destOrd="0" presId="urn:microsoft.com/office/officeart/2005/8/layout/orgChart1"/>
    <dgm:cxn modelId="{022CC73B-0917-4DB5-81E2-C0FF82D7FDA9}" type="presOf" srcId="{C51EDCA3-9E0F-4A74-8972-FB4E3EEE8A1B}" destId="{B16B55D9-309C-4298-BE90-AF9EE71439D9}" srcOrd="1" destOrd="0" presId="urn:microsoft.com/office/officeart/2005/8/layout/orgChart1"/>
    <dgm:cxn modelId="{48C426D1-B6E5-4919-916C-2157AD15E281}" type="presOf" srcId="{2D8109AE-CBB2-421F-A88E-2F7F06FA8D97}" destId="{EF7A4007-B323-49EE-98A2-3C88BB435055}" srcOrd="0" destOrd="0" presId="urn:microsoft.com/office/officeart/2005/8/layout/orgChart1"/>
    <dgm:cxn modelId="{C75DDC09-B58C-4EFA-9ED1-9C0942B02912}" type="presParOf" srcId="{0A394FA3-890F-463D-B3AE-4484150AD6A5}" destId="{EFC5363E-D645-4E7B-B8B0-5B570E0E8656}" srcOrd="0" destOrd="0" presId="urn:microsoft.com/office/officeart/2005/8/layout/orgChart1"/>
    <dgm:cxn modelId="{69877386-2C5A-4B13-9EE0-351A788CA76D}" type="presParOf" srcId="{EFC5363E-D645-4E7B-B8B0-5B570E0E8656}" destId="{24E03D63-A7C1-4F88-B699-475A10229029}" srcOrd="0" destOrd="0" presId="urn:microsoft.com/office/officeart/2005/8/layout/orgChart1"/>
    <dgm:cxn modelId="{7A6586EA-6963-4B14-A628-E0147ED2CFBD}" type="presParOf" srcId="{24E03D63-A7C1-4F88-B699-475A10229029}" destId="{EF7A4007-B323-49EE-98A2-3C88BB435055}" srcOrd="0" destOrd="0" presId="urn:microsoft.com/office/officeart/2005/8/layout/orgChart1"/>
    <dgm:cxn modelId="{96C0B70F-3BD3-4F76-95E6-B778FCCF7CC8}" type="presParOf" srcId="{24E03D63-A7C1-4F88-B699-475A10229029}" destId="{E6B37E4A-8550-4ED8-8DD7-722535FB8B51}" srcOrd="1" destOrd="0" presId="urn:microsoft.com/office/officeart/2005/8/layout/orgChart1"/>
    <dgm:cxn modelId="{D48ABCD9-4022-4B9B-9C1A-32A7EC764F21}" type="presParOf" srcId="{EFC5363E-D645-4E7B-B8B0-5B570E0E8656}" destId="{75CC722A-BA11-4DA6-8C6D-B8DC71CCE66F}" srcOrd="1" destOrd="0" presId="urn:microsoft.com/office/officeart/2005/8/layout/orgChart1"/>
    <dgm:cxn modelId="{D945A32F-964B-40F6-A13F-65B0CA2A52A3}" type="presParOf" srcId="{75CC722A-BA11-4DA6-8C6D-B8DC71CCE66F}" destId="{09DDE0D6-4D91-4443-B357-136094DE4174}" srcOrd="0" destOrd="0" presId="urn:microsoft.com/office/officeart/2005/8/layout/orgChart1"/>
    <dgm:cxn modelId="{7E3CBD6E-6F9C-498A-8A23-B13529E2EC3A}" type="presParOf" srcId="{75CC722A-BA11-4DA6-8C6D-B8DC71CCE66F}" destId="{615B3056-4513-4F7F-8DA9-56425658621F}" srcOrd="1" destOrd="0" presId="urn:microsoft.com/office/officeart/2005/8/layout/orgChart1"/>
    <dgm:cxn modelId="{5AB46E8F-AB10-4920-9786-16A50C821F77}" type="presParOf" srcId="{615B3056-4513-4F7F-8DA9-56425658621F}" destId="{DC82C4F6-DE3F-4050-BE91-2C2F5A38E8D2}" srcOrd="0" destOrd="0" presId="urn:microsoft.com/office/officeart/2005/8/layout/orgChart1"/>
    <dgm:cxn modelId="{110A97AE-DC2F-4558-914C-6BB478BC8EF7}" type="presParOf" srcId="{DC82C4F6-DE3F-4050-BE91-2C2F5A38E8D2}" destId="{DFAA002F-1A8B-496B-832D-A122BF91D94E}" srcOrd="0" destOrd="0" presId="urn:microsoft.com/office/officeart/2005/8/layout/orgChart1"/>
    <dgm:cxn modelId="{605C1432-AECA-47B1-A8D7-21C933D4D433}" type="presParOf" srcId="{DC82C4F6-DE3F-4050-BE91-2C2F5A38E8D2}" destId="{A083F7E0-3BB9-4EA8-A32D-7A6445C548D4}" srcOrd="1" destOrd="0" presId="urn:microsoft.com/office/officeart/2005/8/layout/orgChart1"/>
    <dgm:cxn modelId="{DFFB04F3-CDE5-4577-A153-212473991296}" type="presParOf" srcId="{615B3056-4513-4F7F-8DA9-56425658621F}" destId="{02862ABA-B53D-447D-B366-2E24C4261E3D}" srcOrd="1" destOrd="0" presId="urn:microsoft.com/office/officeart/2005/8/layout/orgChart1"/>
    <dgm:cxn modelId="{3C65C26F-0E06-46DD-92CD-B72CD569405C}" type="presParOf" srcId="{615B3056-4513-4F7F-8DA9-56425658621F}" destId="{3B9740D7-B417-41C7-9AA6-E0FCEA5E0397}" srcOrd="2" destOrd="0" presId="urn:microsoft.com/office/officeart/2005/8/layout/orgChart1"/>
    <dgm:cxn modelId="{CB2BEFA6-3A39-41C3-9225-25FAB7BA02BA}" type="presParOf" srcId="{75CC722A-BA11-4DA6-8C6D-B8DC71CCE66F}" destId="{DE4ADBA7-A5F1-472B-BD33-FACE02A0B7EB}" srcOrd="2" destOrd="0" presId="urn:microsoft.com/office/officeart/2005/8/layout/orgChart1"/>
    <dgm:cxn modelId="{6AC56E51-9927-4BC6-BE30-522C6639DF3A}" type="presParOf" srcId="{75CC722A-BA11-4DA6-8C6D-B8DC71CCE66F}" destId="{5D0BF2D3-9834-4EAD-9BA2-B9D75932F886}" srcOrd="3" destOrd="0" presId="urn:microsoft.com/office/officeart/2005/8/layout/orgChart1"/>
    <dgm:cxn modelId="{9FCC6EB4-4E2C-418D-AA5E-37FF3008A38D}" type="presParOf" srcId="{5D0BF2D3-9834-4EAD-9BA2-B9D75932F886}" destId="{9E044658-E8D7-4854-B501-E6020DABF56F}" srcOrd="0" destOrd="0" presId="urn:microsoft.com/office/officeart/2005/8/layout/orgChart1"/>
    <dgm:cxn modelId="{4625F51D-989F-4EBE-9D85-E1727B11A542}" type="presParOf" srcId="{9E044658-E8D7-4854-B501-E6020DABF56F}" destId="{B0270B51-9002-476F-91D8-91258D2A783C}" srcOrd="0" destOrd="0" presId="urn:microsoft.com/office/officeart/2005/8/layout/orgChart1"/>
    <dgm:cxn modelId="{81C9B35C-4B2A-4FB9-9BED-2DE8B1217E67}" type="presParOf" srcId="{9E044658-E8D7-4854-B501-E6020DABF56F}" destId="{C6D96CF9-15B3-4CD2-B014-D088709DD1ED}" srcOrd="1" destOrd="0" presId="urn:microsoft.com/office/officeart/2005/8/layout/orgChart1"/>
    <dgm:cxn modelId="{8ADDF275-E48B-4CB2-B9E0-6EB03E7807D1}" type="presParOf" srcId="{5D0BF2D3-9834-4EAD-9BA2-B9D75932F886}" destId="{4410EB24-32B0-4519-AA21-FCD5BA044414}" srcOrd="1" destOrd="0" presId="urn:microsoft.com/office/officeart/2005/8/layout/orgChart1"/>
    <dgm:cxn modelId="{99A47D79-66CF-4BF7-96C7-94E183987B6C}" type="presParOf" srcId="{5D0BF2D3-9834-4EAD-9BA2-B9D75932F886}" destId="{0BD14C53-9EF5-4760-917A-7D1076E81D50}" srcOrd="2" destOrd="0" presId="urn:microsoft.com/office/officeart/2005/8/layout/orgChart1"/>
    <dgm:cxn modelId="{9B4105E1-7848-4310-8971-91EEB64DE990}" type="presParOf" srcId="{75CC722A-BA11-4DA6-8C6D-B8DC71CCE66F}" destId="{3BCBA579-F9DF-40EF-BA5C-3A2ED4255CEB}" srcOrd="4" destOrd="0" presId="urn:microsoft.com/office/officeart/2005/8/layout/orgChart1"/>
    <dgm:cxn modelId="{3555CB36-0191-44C3-ADE5-2186883A3FC3}" type="presParOf" srcId="{75CC722A-BA11-4DA6-8C6D-B8DC71CCE66F}" destId="{9935B09C-4D05-44F7-868C-3EAB3A2505C6}" srcOrd="5" destOrd="0" presId="urn:microsoft.com/office/officeart/2005/8/layout/orgChart1"/>
    <dgm:cxn modelId="{D8967D8E-6169-4185-84EF-CFAB08F0C85E}" type="presParOf" srcId="{9935B09C-4D05-44F7-868C-3EAB3A2505C6}" destId="{D1AB5898-E25C-4F33-8171-0750599286B1}" srcOrd="0" destOrd="0" presId="urn:microsoft.com/office/officeart/2005/8/layout/orgChart1"/>
    <dgm:cxn modelId="{F7367ED7-17A3-4CC9-8793-02B969424CEC}" type="presParOf" srcId="{D1AB5898-E25C-4F33-8171-0750599286B1}" destId="{8388F81D-EDF1-4815-B96C-5DBF4AB8F6EA}" srcOrd="0" destOrd="0" presId="urn:microsoft.com/office/officeart/2005/8/layout/orgChart1"/>
    <dgm:cxn modelId="{A8BC444B-9972-4335-BC66-3537273D30DA}" type="presParOf" srcId="{D1AB5898-E25C-4F33-8171-0750599286B1}" destId="{68939475-21CC-4EEC-A312-483945FA480A}" srcOrd="1" destOrd="0" presId="urn:microsoft.com/office/officeart/2005/8/layout/orgChart1"/>
    <dgm:cxn modelId="{6A47BBDA-B44A-47DB-BC84-504683AEBDDF}" type="presParOf" srcId="{9935B09C-4D05-44F7-868C-3EAB3A2505C6}" destId="{11C01ED1-E889-4855-BFC5-EF5834917572}" srcOrd="1" destOrd="0" presId="urn:microsoft.com/office/officeart/2005/8/layout/orgChart1"/>
    <dgm:cxn modelId="{9EFA8BC6-2E33-41AD-8320-A843A82CA888}" type="presParOf" srcId="{9935B09C-4D05-44F7-868C-3EAB3A2505C6}" destId="{5C13C33E-F46E-4068-8C2A-96971564A9B4}" srcOrd="2" destOrd="0" presId="urn:microsoft.com/office/officeart/2005/8/layout/orgChart1"/>
    <dgm:cxn modelId="{2E93132B-19CD-403B-8641-DAA441291446}" type="presParOf" srcId="{75CC722A-BA11-4DA6-8C6D-B8DC71CCE66F}" destId="{0B3DA1EF-D26C-489C-80DF-DDC5C850D004}" srcOrd="6" destOrd="0" presId="urn:microsoft.com/office/officeart/2005/8/layout/orgChart1"/>
    <dgm:cxn modelId="{3024A433-8B83-4162-A29F-D984DD1FBFC2}" type="presParOf" srcId="{75CC722A-BA11-4DA6-8C6D-B8DC71CCE66F}" destId="{30D575AC-4074-4031-9086-6342188F36E3}" srcOrd="7" destOrd="0" presId="urn:microsoft.com/office/officeart/2005/8/layout/orgChart1"/>
    <dgm:cxn modelId="{E0DE3511-AE01-4869-AEF5-BC4C006ECC82}" type="presParOf" srcId="{30D575AC-4074-4031-9086-6342188F36E3}" destId="{7016D9BD-FE34-4283-A0EB-7C51D8CF541C}" srcOrd="0" destOrd="0" presId="urn:microsoft.com/office/officeart/2005/8/layout/orgChart1"/>
    <dgm:cxn modelId="{4C700905-5B1A-4197-AAF3-0DB40F707BDD}" type="presParOf" srcId="{7016D9BD-FE34-4283-A0EB-7C51D8CF541C}" destId="{6D1477CB-B21B-4300-AD83-32B9A697D71F}" srcOrd="0" destOrd="0" presId="urn:microsoft.com/office/officeart/2005/8/layout/orgChart1"/>
    <dgm:cxn modelId="{A19042F7-F5A3-476D-A40C-02310E83D03F}" type="presParOf" srcId="{7016D9BD-FE34-4283-A0EB-7C51D8CF541C}" destId="{7B733922-C434-468A-B362-77C395F3D21C}" srcOrd="1" destOrd="0" presId="urn:microsoft.com/office/officeart/2005/8/layout/orgChart1"/>
    <dgm:cxn modelId="{300CB1A8-5123-482B-B733-A4F28FACA63D}" type="presParOf" srcId="{30D575AC-4074-4031-9086-6342188F36E3}" destId="{A06055A6-B754-4CC1-BF5D-AEB28806E894}" srcOrd="1" destOrd="0" presId="urn:microsoft.com/office/officeart/2005/8/layout/orgChart1"/>
    <dgm:cxn modelId="{681D0076-19D3-444E-BB95-766335F9E810}" type="presParOf" srcId="{30D575AC-4074-4031-9086-6342188F36E3}" destId="{5F249E07-3597-48BB-8F89-0E77C3CA2A87}" srcOrd="2" destOrd="0" presId="urn:microsoft.com/office/officeart/2005/8/layout/orgChart1"/>
    <dgm:cxn modelId="{7D49DC35-45CB-400A-BAF5-83D0E13A6EEF}" type="presParOf" srcId="{75CC722A-BA11-4DA6-8C6D-B8DC71CCE66F}" destId="{EA91C980-8940-44E1-A1A5-2BEC97279295}" srcOrd="8" destOrd="0" presId="urn:microsoft.com/office/officeart/2005/8/layout/orgChart1"/>
    <dgm:cxn modelId="{B30F5757-1D55-4C39-B4DE-7B6C75F8145A}" type="presParOf" srcId="{75CC722A-BA11-4DA6-8C6D-B8DC71CCE66F}" destId="{8A83E55B-7F94-4BDF-BC38-A3E2F26C3B1D}" srcOrd="9" destOrd="0" presId="urn:microsoft.com/office/officeart/2005/8/layout/orgChart1"/>
    <dgm:cxn modelId="{A7EBF4BC-736B-452C-B40C-FB53FC82A804}" type="presParOf" srcId="{8A83E55B-7F94-4BDF-BC38-A3E2F26C3B1D}" destId="{120CCFFF-7616-4520-8E32-F605CBB93E29}" srcOrd="0" destOrd="0" presId="urn:microsoft.com/office/officeart/2005/8/layout/orgChart1"/>
    <dgm:cxn modelId="{D258F246-91B4-41C4-B252-8154B16CE4F3}" type="presParOf" srcId="{120CCFFF-7616-4520-8E32-F605CBB93E29}" destId="{38CD0EE0-7DC9-4185-A363-08BB83A09BB1}" srcOrd="0" destOrd="0" presId="urn:microsoft.com/office/officeart/2005/8/layout/orgChart1"/>
    <dgm:cxn modelId="{261A8E3B-1C8A-4695-BBF9-5CB3E4A93CFD}" type="presParOf" srcId="{120CCFFF-7616-4520-8E32-F605CBB93E29}" destId="{B16B55D9-309C-4298-BE90-AF9EE71439D9}" srcOrd="1" destOrd="0" presId="urn:microsoft.com/office/officeart/2005/8/layout/orgChart1"/>
    <dgm:cxn modelId="{6742C155-16A2-4C95-90C3-08003A98E762}" type="presParOf" srcId="{8A83E55B-7F94-4BDF-BC38-A3E2F26C3B1D}" destId="{A2581779-312C-4512-9FAF-F931577BB51B}" srcOrd="1" destOrd="0" presId="urn:microsoft.com/office/officeart/2005/8/layout/orgChart1"/>
    <dgm:cxn modelId="{3879D529-9456-4ABE-860B-323689BF54D9}" type="presParOf" srcId="{8A83E55B-7F94-4BDF-BC38-A3E2F26C3B1D}" destId="{60A4F7F2-C647-482B-9979-0FA65ECA57E6}" srcOrd="2" destOrd="0" presId="urn:microsoft.com/office/officeart/2005/8/layout/orgChart1"/>
    <dgm:cxn modelId="{A3E78198-D1CF-4F53-B186-068159CAA0A1}" type="presParOf" srcId="{EFC5363E-D645-4E7B-B8B0-5B570E0E8656}" destId="{766F847C-63D8-4994-9C6A-7B32A1CAD2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7B03F8-F9FC-4689-91A2-32FDF55165C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1AD923-FE3E-400C-AAC2-136323B03241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Необходимость создания условий для целенаправленного формирования познавательной деятельности обучающихся на современном этапе</a:t>
          </a:r>
          <a:endParaRPr lang="ru-RU" dirty="0"/>
        </a:p>
      </dgm:t>
    </dgm:pt>
    <dgm:pt modelId="{AFEC3F62-0F93-4284-85B9-3148B81584F7}" type="parTrans" cxnId="{F1862167-F99C-4170-8FB5-619CA1D84430}">
      <dgm:prSet/>
      <dgm:spPr/>
      <dgm:t>
        <a:bodyPr/>
        <a:lstStyle/>
        <a:p>
          <a:pPr algn="ctr"/>
          <a:endParaRPr lang="ru-RU"/>
        </a:p>
      </dgm:t>
    </dgm:pt>
    <dgm:pt modelId="{573F538E-2314-4C5B-91FF-B68C4745A109}" type="sibTrans" cxnId="{F1862167-F99C-4170-8FB5-619CA1D84430}">
      <dgm:prSet/>
      <dgm:spPr/>
      <dgm:t>
        <a:bodyPr/>
        <a:lstStyle/>
        <a:p>
          <a:pPr algn="ctr"/>
          <a:endParaRPr lang="ru-RU"/>
        </a:p>
      </dgm:t>
    </dgm:pt>
    <dgm:pt modelId="{80712F3A-66FF-4984-A7CD-2B9956C59E25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эффективных способов достижения результатов по формированию познавательной деятельности обучающихся</a:t>
          </a:r>
          <a:endParaRPr lang="ru-RU" dirty="0"/>
        </a:p>
      </dgm:t>
    </dgm:pt>
    <dgm:pt modelId="{F11C18BC-C612-433E-8579-FA2984071B81}" type="parTrans" cxnId="{57F2FE4D-A08F-44CC-BA3A-813474360690}">
      <dgm:prSet/>
      <dgm:spPr/>
      <dgm:t>
        <a:bodyPr/>
        <a:lstStyle/>
        <a:p>
          <a:pPr algn="ctr"/>
          <a:endParaRPr lang="ru-RU"/>
        </a:p>
      </dgm:t>
    </dgm:pt>
    <dgm:pt modelId="{5811066E-5F86-4068-A09D-C67F99DF2A4C}" type="sibTrans" cxnId="{57F2FE4D-A08F-44CC-BA3A-813474360690}">
      <dgm:prSet/>
      <dgm:spPr/>
      <dgm:t>
        <a:bodyPr/>
        <a:lstStyle/>
        <a:p>
          <a:pPr algn="ctr"/>
          <a:endParaRPr lang="ru-RU"/>
        </a:p>
      </dgm:t>
    </dgm:pt>
    <dgm:pt modelId="{DE2AAD64-7095-453F-9AE0-D485D4EE33C0}" type="pres">
      <dgm:prSet presAssocID="{827B03F8-F9FC-4689-91A2-32FDF55165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30ACB4-65FF-463B-B8BB-BC8988F50454}" type="pres">
      <dgm:prSet presAssocID="{C61AD923-FE3E-400C-AAC2-136323B03241}" presName="arrow" presStyleLbl="node1" presStyleIdx="0" presStyleCnt="2" custScaleX="111307" custScaleY="99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A2732-FB43-4B63-96E8-6BC30ACD57E4}" type="pres">
      <dgm:prSet presAssocID="{80712F3A-66FF-4984-A7CD-2B9956C59E25}" presName="arrow" presStyleLbl="node1" presStyleIdx="1" presStyleCnt="2" custScaleX="111307" custScaleY="108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92EF14-2087-4D75-AFF7-85F1F058E146}" type="presOf" srcId="{827B03F8-F9FC-4689-91A2-32FDF55165CD}" destId="{DE2AAD64-7095-453F-9AE0-D485D4EE33C0}" srcOrd="0" destOrd="0" presId="urn:microsoft.com/office/officeart/2005/8/layout/arrow5"/>
    <dgm:cxn modelId="{F1862167-F99C-4170-8FB5-619CA1D84430}" srcId="{827B03F8-F9FC-4689-91A2-32FDF55165CD}" destId="{C61AD923-FE3E-400C-AAC2-136323B03241}" srcOrd="0" destOrd="0" parTransId="{AFEC3F62-0F93-4284-85B9-3148B81584F7}" sibTransId="{573F538E-2314-4C5B-91FF-B68C4745A109}"/>
    <dgm:cxn modelId="{79186EC6-B87F-4661-990C-1FDB2A867102}" type="presOf" srcId="{C61AD923-FE3E-400C-AAC2-136323B03241}" destId="{AA30ACB4-65FF-463B-B8BB-BC8988F50454}" srcOrd="0" destOrd="0" presId="urn:microsoft.com/office/officeart/2005/8/layout/arrow5"/>
    <dgm:cxn modelId="{455B817C-0DC7-48E2-B1F6-CA2E0BAF81F3}" type="presOf" srcId="{80712F3A-66FF-4984-A7CD-2B9956C59E25}" destId="{677A2732-FB43-4B63-96E8-6BC30ACD57E4}" srcOrd="0" destOrd="0" presId="urn:microsoft.com/office/officeart/2005/8/layout/arrow5"/>
    <dgm:cxn modelId="{57F2FE4D-A08F-44CC-BA3A-813474360690}" srcId="{827B03F8-F9FC-4689-91A2-32FDF55165CD}" destId="{80712F3A-66FF-4984-A7CD-2B9956C59E25}" srcOrd="1" destOrd="0" parTransId="{F11C18BC-C612-433E-8579-FA2984071B81}" sibTransId="{5811066E-5F86-4068-A09D-C67F99DF2A4C}"/>
    <dgm:cxn modelId="{662AF15D-9FD3-4C09-9473-16594073779A}" type="presParOf" srcId="{DE2AAD64-7095-453F-9AE0-D485D4EE33C0}" destId="{AA30ACB4-65FF-463B-B8BB-BC8988F50454}" srcOrd="0" destOrd="0" presId="urn:microsoft.com/office/officeart/2005/8/layout/arrow5"/>
    <dgm:cxn modelId="{730F9859-6416-43FF-AB41-DA064A543F66}" type="presParOf" srcId="{DE2AAD64-7095-453F-9AE0-D485D4EE33C0}" destId="{677A2732-FB43-4B63-96E8-6BC30ACD57E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B49236-C629-41D9-BF62-B4A3D6C6753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C8F750-8DC4-4E3C-B1D7-2CC243C6D6AC}">
      <dgm:prSet phldrT="[Текст]"/>
      <dgm:spPr/>
      <dgm:t>
        <a:bodyPr/>
        <a:lstStyle/>
        <a:p>
          <a:r>
            <a:rPr lang="ru-RU" dirty="0" smtClean="0"/>
            <a:t>Вызов</a:t>
          </a:r>
          <a:endParaRPr lang="ru-RU" dirty="0"/>
        </a:p>
      </dgm:t>
    </dgm:pt>
    <dgm:pt modelId="{13A2116A-3D89-4901-8123-790EBC5E5B60}" type="parTrans" cxnId="{F9DA8142-5451-42FE-B8EE-B580353FD238}">
      <dgm:prSet/>
      <dgm:spPr/>
      <dgm:t>
        <a:bodyPr/>
        <a:lstStyle/>
        <a:p>
          <a:endParaRPr lang="ru-RU"/>
        </a:p>
      </dgm:t>
    </dgm:pt>
    <dgm:pt modelId="{9D39FDF3-9110-41FF-B9A7-33166EFA0D0F}" type="sibTrans" cxnId="{F9DA8142-5451-42FE-B8EE-B580353FD238}">
      <dgm:prSet/>
      <dgm:spPr/>
      <dgm:t>
        <a:bodyPr/>
        <a:lstStyle/>
        <a:p>
          <a:endParaRPr lang="ru-RU"/>
        </a:p>
      </dgm:t>
    </dgm:pt>
    <dgm:pt modelId="{CE371319-F99B-4556-BAAE-DBD1A53DF0BA}">
      <dgm:prSet phldrT="[Текст]"/>
      <dgm:spPr/>
      <dgm:t>
        <a:bodyPr/>
        <a:lstStyle/>
        <a:p>
          <a:r>
            <a:rPr lang="ru-RU" dirty="0" smtClean="0"/>
            <a:t>Мозговая атака</a:t>
          </a:r>
          <a:endParaRPr lang="ru-RU" dirty="0"/>
        </a:p>
      </dgm:t>
    </dgm:pt>
    <dgm:pt modelId="{FA1ACBDC-D402-49FB-ACB5-1D7C808A05B1}" type="parTrans" cxnId="{F0DE802F-2B36-4CEA-8FA6-23F269B8271A}">
      <dgm:prSet/>
      <dgm:spPr/>
      <dgm:t>
        <a:bodyPr/>
        <a:lstStyle/>
        <a:p>
          <a:endParaRPr lang="ru-RU"/>
        </a:p>
      </dgm:t>
    </dgm:pt>
    <dgm:pt modelId="{74B36D43-49CB-444F-81C0-D0AE5A914EE3}" type="sibTrans" cxnId="{F0DE802F-2B36-4CEA-8FA6-23F269B8271A}">
      <dgm:prSet/>
      <dgm:spPr/>
      <dgm:t>
        <a:bodyPr/>
        <a:lstStyle/>
        <a:p>
          <a:endParaRPr lang="ru-RU"/>
        </a:p>
      </dgm:t>
    </dgm:pt>
    <dgm:pt modelId="{433528EE-A2B9-4870-B484-6231CF2ABA21}">
      <dgm:prSet phldrT="[Текст]"/>
      <dgm:spPr/>
      <dgm:t>
        <a:bodyPr/>
        <a:lstStyle/>
        <a:p>
          <a:r>
            <a:rPr lang="ru-RU" dirty="0" smtClean="0"/>
            <a:t>Механизм ЗУХ (знаю, узнал, хочу узнать)</a:t>
          </a:r>
          <a:endParaRPr lang="ru-RU" dirty="0"/>
        </a:p>
      </dgm:t>
    </dgm:pt>
    <dgm:pt modelId="{0546AF91-068B-416B-A75C-0CE7D3E3C99E}" type="parTrans" cxnId="{EC4A7ED7-0CB6-40CE-93A2-10FDDE45FBE5}">
      <dgm:prSet/>
      <dgm:spPr/>
      <dgm:t>
        <a:bodyPr/>
        <a:lstStyle/>
        <a:p>
          <a:endParaRPr lang="ru-RU"/>
        </a:p>
      </dgm:t>
    </dgm:pt>
    <dgm:pt modelId="{AA3DC89E-ADB7-44E7-BD14-F858FCB0EC55}" type="sibTrans" cxnId="{EC4A7ED7-0CB6-40CE-93A2-10FDDE45FBE5}">
      <dgm:prSet/>
      <dgm:spPr/>
      <dgm:t>
        <a:bodyPr/>
        <a:lstStyle/>
        <a:p>
          <a:endParaRPr lang="ru-RU"/>
        </a:p>
      </dgm:t>
    </dgm:pt>
    <dgm:pt modelId="{3CC66FAF-5B7D-4F6B-A4BA-D92BED116C9E}">
      <dgm:prSet phldrT="[Текст]"/>
      <dgm:spPr/>
      <dgm:t>
        <a:bodyPr/>
        <a:lstStyle/>
        <a:p>
          <a:r>
            <a:rPr lang="ru-RU" dirty="0" smtClean="0"/>
            <a:t>Осмысление</a:t>
          </a:r>
          <a:endParaRPr lang="ru-RU" dirty="0"/>
        </a:p>
      </dgm:t>
    </dgm:pt>
    <dgm:pt modelId="{78C5D50F-77A9-435E-9F3A-0F645AAC15E6}" type="parTrans" cxnId="{7A06C2BE-E055-4117-B0E3-F991186FA11D}">
      <dgm:prSet/>
      <dgm:spPr/>
      <dgm:t>
        <a:bodyPr/>
        <a:lstStyle/>
        <a:p>
          <a:endParaRPr lang="ru-RU"/>
        </a:p>
      </dgm:t>
    </dgm:pt>
    <dgm:pt modelId="{EF5D2E50-DF65-4CFD-B8E2-9416D6D1AE66}" type="sibTrans" cxnId="{7A06C2BE-E055-4117-B0E3-F991186FA11D}">
      <dgm:prSet/>
      <dgm:spPr/>
      <dgm:t>
        <a:bodyPr/>
        <a:lstStyle/>
        <a:p>
          <a:endParaRPr lang="ru-RU"/>
        </a:p>
      </dgm:t>
    </dgm:pt>
    <dgm:pt modelId="{096A47E0-DBF9-4479-AAB6-C0AF29B8B701}">
      <dgm:prSet phldrT="[Текст]"/>
      <dgm:spPr/>
      <dgm:t>
        <a:bodyPr/>
        <a:lstStyle/>
        <a:p>
          <a:r>
            <a:rPr lang="ru-RU" dirty="0" smtClean="0"/>
            <a:t>Корзина идей, понятий, имен…</a:t>
          </a:r>
          <a:endParaRPr lang="ru-RU" dirty="0"/>
        </a:p>
      </dgm:t>
    </dgm:pt>
    <dgm:pt modelId="{9F3E6013-E088-43E4-B90C-90E81DDA9D91}" type="parTrans" cxnId="{348CE627-416D-4437-835D-65BAA396FF47}">
      <dgm:prSet/>
      <dgm:spPr/>
      <dgm:t>
        <a:bodyPr/>
        <a:lstStyle/>
        <a:p>
          <a:endParaRPr lang="ru-RU"/>
        </a:p>
      </dgm:t>
    </dgm:pt>
    <dgm:pt modelId="{670E0C68-2F69-428F-AB88-864D7C9BCBB7}" type="sibTrans" cxnId="{348CE627-416D-4437-835D-65BAA396FF47}">
      <dgm:prSet/>
      <dgm:spPr/>
      <dgm:t>
        <a:bodyPr/>
        <a:lstStyle/>
        <a:p>
          <a:endParaRPr lang="ru-RU"/>
        </a:p>
      </dgm:t>
    </dgm:pt>
    <dgm:pt modelId="{6A1D01E5-F5DC-4306-A2C9-BD4CA7F6EF62}">
      <dgm:prSet phldrT="[Текст]"/>
      <dgm:spPr/>
      <dgm:t>
        <a:bodyPr/>
        <a:lstStyle/>
        <a:p>
          <a:r>
            <a:rPr lang="ru-RU" dirty="0" smtClean="0"/>
            <a:t>Кластер</a:t>
          </a:r>
          <a:endParaRPr lang="ru-RU" dirty="0"/>
        </a:p>
      </dgm:t>
    </dgm:pt>
    <dgm:pt modelId="{8B006753-B178-4E14-8D9F-DC89ACF4CA38}" type="parTrans" cxnId="{6A9EF61D-E2C2-4DD0-A144-3B4EF9ACBB91}">
      <dgm:prSet/>
      <dgm:spPr/>
      <dgm:t>
        <a:bodyPr/>
        <a:lstStyle/>
        <a:p>
          <a:endParaRPr lang="ru-RU"/>
        </a:p>
      </dgm:t>
    </dgm:pt>
    <dgm:pt modelId="{267509B9-2F6F-42B3-A92A-2012A45AB6B9}" type="sibTrans" cxnId="{6A9EF61D-E2C2-4DD0-A144-3B4EF9ACBB91}">
      <dgm:prSet/>
      <dgm:spPr/>
      <dgm:t>
        <a:bodyPr/>
        <a:lstStyle/>
        <a:p>
          <a:endParaRPr lang="ru-RU"/>
        </a:p>
      </dgm:t>
    </dgm:pt>
    <dgm:pt modelId="{5EC5A6EC-D6AE-4FF6-94B1-C7DE0215FF7E}">
      <dgm:prSet phldrT="[Текст]"/>
      <dgm:spPr/>
      <dgm:t>
        <a:bodyPr/>
        <a:lstStyle/>
        <a:p>
          <a:r>
            <a:rPr lang="ru-RU" dirty="0" smtClean="0"/>
            <a:t>Рефлексия</a:t>
          </a:r>
          <a:endParaRPr lang="ru-RU" dirty="0"/>
        </a:p>
      </dgm:t>
    </dgm:pt>
    <dgm:pt modelId="{D3AD4428-D860-4B14-91B2-301066F2A69C}" type="parTrans" cxnId="{58B64F01-42DF-4270-B614-785570B13A4A}">
      <dgm:prSet/>
      <dgm:spPr/>
      <dgm:t>
        <a:bodyPr/>
        <a:lstStyle/>
        <a:p>
          <a:endParaRPr lang="ru-RU"/>
        </a:p>
      </dgm:t>
    </dgm:pt>
    <dgm:pt modelId="{D426E88E-C512-44AC-8C90-9862D52FEE98}" type="sibTrans" cxnId="{58B64F01-42DF-4270-B614-785570B13A4A}">
      <dgm:prSet/>
      <dgm:spPr/>
      <dgm:t>
        <a:bodyPr/>
        <a:lstStyle/>
        <a:p>
          <a:endParaRPr lang="ru-RU"/>
        </a:p>
      </dgm:t>
    </dgm:pt>
    <dgm:pt modelId="{E540002E-D177-4C69-90A7-03E9F6D337CD}">
      <dgm:prSet phldrT="[Текст]"/>
      <dgm:spPr/>
      <dgm:t>
        <a:bodyPr/>
        <a:lstStyle/>
        <a:p>
          <a:r>
            <a:rPr lang="ru-RU" dirty="0" smtClean="0"/>
            <a:t>Творческая работа - </a:t>
          </a:r>
          <a:r>
            <a:rPr lang="ru-RU" dirty="0" err="1" smtClean="0"/>
            <a:t>синквейн</a:t>
          </a:r>
          <a:endParaRPr lang="ru-RU" dirty="0"/>
        </a:p>
      </dgm:t>
    </dgm:pt>
    <dgm:pt modelId="{B47A7B21-605E-4C24-AC09-FABFA988D407}" type="parTrans" cxnId="{A1D4B48B-5EC4-45A9-B848-310FD77C4783}">
      <dgm:prSet/>
      <dgm:spPr/>
      <dgm:t>
        <a:bodyPr/>
        <a:lstStyle/>
        <a:p>
          <a:endParaRPr lang="ru-RU"/>
        </a:p>
      </dgm:t>
    </dgm:pt>
    <dgm:pt modelId="{DC029E54-7FA3-4C49-8D12-5A1B014916A9}" type="sibTrans" cxnId="{A1D4B48B-5EC4-45A9-B848-310FD77C4783}">
      <dgm:prSet/>
      <dgm:spPr/>
      <dgm:t>
        <a:bodyPr/>
        <a:lstStyle/>
        <a:p>
          <a:endParaRPr lang="ru-RU"/>
        </a:p>
      </dgm:t>
    </dgm:pt>
    <dgm:pt modelId="{D7AB77EB-C9A2-4F66-B9A1-3BA4D144FAE9}">
      <dgm:prSet phldrT="[Текст]"/>
      <dgm:spPr/>
      <dgm:t>
        <a:bodyPr/>
        <a:lstStyle/>
        <a:p>
          <a:r>
            <a:rPr lang="ru-RU" dirty="0" smtClean="0"/>
            <a:t>Достраивание кластера из ключевых слов</a:t>
          </a:r>
          <a:endParaRPr lang="ru-RU" dirty="0"/>
        </a:p>
      </dgm:t>
    </dgm:pt>
    <dgm:pt modelId="{642B4E2C-F812-473C-9E75-6332C1A18A10}" type="parTrans" cxnId="{33721B90-7C48-41A3-B52C-219EC5CD58A3}">
      <dgm:prSet/>
      <dgm:spPr/>
      <dgm:t>
        <a:bodyPr/>
        <a:lstStyle/>
        <a:p>
          <a:endParaRPr lang="ru-RU"/>
        </a:p>
      </dgm:t>
    </dgm:pt>
    <dgm:pt modelId="{C42E4B28-35C4-429E-B389-ED5FE1688F73}" type="sibTrans" cxnId="{33721B90-7C48-41A3-B52C-219EC5CD58A3}">
      <dgm:prSet/>
      <dgm:spPr/>
      <dgm:t>
        <a:bodyPr/>
        <a:lstStyle/>
        <a:p>
          <a:endParaRPr lang="ru-RU"/>
        </a:p>
      </dgm:t>
    </dgm:pt>
    <dgm:pt modelId="{403430E7-95AC-4B09-A7CB-83DAEE5D54E3}">
      <dgm:prSet phldrT="[Текст]"/>
      <dgm:spPr/>
      <dgm:t>
        <a:bodyPr/>
        <a:lstStyle/>
        <a:p>
          <a:r>
            <a:rPr lang="ru-RU" dirty="0" smtClean="0"/>
            <a:t>Корзина идей, понятий, имен…</a:t>
          </a:r>
          <a:endParaRPr lang="ru-RU" dirty="0"/>
        </a:p>
      </dgm:t>
    </dgm:pt>
    <dgm:pt modelId="{F7661391-DC8E-4CDE-86FD-AF1BB62B763D}" type="parTrans" cxnId="{FECF1278-CEE0-4552-83D4-661FA36687D7}">
      <dgm:prSet/>
      <dgm:spPr/>
    </dgm:pt>
    <dgm:pt modelId="{BD4E321B-5D56-4A6F-92D0-1C816CB241CA}" type="sibTrans" cxnId="{FECF1278-CEE0-4552-83D4-661FA36687D7}">
      <dgm:prSet/>
      <dgm:spPr/>
    </dgm:pt>
    <dgm:pt modelId="{CE8DD451-EF06-4FA8-8B36-FBB3F819108C}">
      <dgm:prSet phldrT="[Текст]"/>
      <dgm:spPr/>
      <dgm:t>
        <a:bodyPr/>
        <a:lstStyle/>
        <a:p>
          <a:r>
            <a:rPr lang="ru-RU" dirty="0" smtClean="0"/>
            <a:t>Кластер</a:t>
          </a:r>
          <a:endParaRPr lang="ru-RU" dirty="0"/>
        </a:p>
      </dgm:t>
    </dgm:pt>
    <dgm:pt modelId="{51F93EFC-A58A-4EF7-98E4-C450490577E0}" type="parTrans" cxnId="{6EF1A18B-5246-48D0-AB7C-01EBDCA209EC}">
      <dgm:prSet/>
      <dgm:spPr/>
    </dgm:pt>
    <dgm:pt modelId="{C6EAFBED-76DE-469E-8CEA-D1F58494C443}" type="sibTrans" cxnId="{6EF1A18B-5246-48D0-AB7C-01EBDCA209EC}">
      <dgm:prSet/>
      <dgm:spPr/>
    </dgm:pt>
    <dgm:pt modelId="{FA8FA2F1-7B10-4D09-90FC-D1F4ACCDBCD2}">
      <dgm:prSet phldrT="[Текст]"/>
      <dgm:spPr/>
      <dgm:t>
        <a:bodyPr/>
        <a:lstStyle/>
        <a:p>
          <a:r>
            <a:rPr lang="ru-RU" dirty="0" smtClean="0"/>
            <a:t>классификация</a:t>
          </a:r>
          <a:endParaRPr lang="ru-RU" dirty="0"/>
        </a:p>
      </dgm:t>
    </dgm:pt>
    <dgm:pt modelId="{A939B651-BC0A-4FE3-9F01-E525889E198B}" type="parTrans" cxnId="{F42B90E0-8EAD-49A1-A87F-7A3095B200E9}">
      <dgm:prSet/>
      <dgm:spPr/>
    </dgm:pt>
    <dgm:pt modelId="{0C0D80D5-B49D-4510-92F7-3A8579C36F2A}" type="sibTrans" cxnId="{F42B90E0-8EAD-49A1-A87F-7A3095B200E9}">
      <dgm:prSet/>
      <dgm:spPr/>
    </dgm:pt>
    <dgm:pt modelId="{816F076D-538A-4750-838F-563AAFD06EEC}">
      <dgm:prSet phldrT="[Текст]"/>
      <dgm:spPr/>
      <dgm:t>
        <a:bodyPr/>
        <a:lstStyle/>
        <a:p>
          <a:r>
            <a:rPr lang="ru-RU" dirty="0" smtClean="0"/>
            <a:t>Таблица «З-Х-У»</a:t>
          </a:r>
          <a:endParaRPr lang="ru-RU" dirty="0"/>
        </a:p>
      </dgm:t>
    </dgm:pt>
    <dgm:pt modelId="{07436AF5-A2F9-464F-9A55-E505CCDA9D33}" type="parTrans" cxnId="{7660798A-926E-4FE8-A3F4-6F05500F5D37}">
      <dgm:prSet/>
      <dgm:spPr/>
    </dgm:pt>
    <dgm:pt modelId="{9F10C239-38B0-44C2-A316-569F0107DECA}" type="sibTrans" cxnId="{7660798A-926E-4FE8-A3F4-6F05500F5D37}">
      <dgm:prSet/>
      <dgm:spPr/>
    </dgm:pt>
    <dgm:pt modelId="{087482D3-0725-4D18-9D90-33D2F720DE1A}">
      <dgm:prSet phldrT="[Текст]"/>
      <dgm:spPr/>
      <dgm:t>
        <a:bodyPr/>
        <a:lstStyle/>
        <a:p>
          <a:r>
            <a:rPr lang="ru-RU" dirty="0" err="1" smtClean="0"/>
            <a:t>Инсерт</a:t>
          </a:r>
          <a:r>
            <a:rPr lang="ru-RU" dirty="0" smtClean="0"/>
            <a:t> </a:t>
          </a:r>
          <a:endParaRPr lang="ru-RU" dirty="0"/>
        </a:p>
      </dgm:t>
    </dgm:pt>
    <dgm:pt modelId="{0DA803CE-999C-47B8-A30C-7E715FFCCBCD}" type="parTrans" cxnId="{8D78E004-60F5-40DB-9413-93D9F767DE3F}">
      <dgm:prSet/>
      <dgm:spPr/>
    </dgm:pt>
    <dgm:pt modelId="{5F70325D-9E86-4F0D-BFA8-4F36DC3E088F}" type="sibTrans" cxnId="{8D78E004-60F5-40DB-9413-93D9F767DE3F}">
      <dgm:prSet/>
      <dgm:spPr/>
    </dgm:pt>
    <dgm:pt modelId="{9411FAAA-2C55-4BAB-88AA-2CBD258702A2}">
      <dgm:prSet phldrT="[Текст]"/>
      <dgm:spPr/>
      <dgm:t>
        <a:bodyPr/>
        <a:lstStyle/>
        <a:p>
          <a:r>
            <a:rPr lang="ru-RU" dirty="0" smtClean="0"/>
            <a:t>Перепутанные логические цепи</a:t>
          </a:r>
          <a:endParaRPr lang="ru-RU" dirty="0"/>
        </a:p>
      </dgm:t>
    </dgm:pt>
    <dgm:pt modelId="{78A73A64-B643-4BF7-B5D7-26E396796C41}" type="parTrans" cxnId="{C99607DD-D14B-4018-B715-888C5EC4C5A3}">
      <dgm:prSet/>
      <dgm:spPr/>
    </dgm:pt>
    <dgm:pt modelId="{29EB5710-FCB9-48E7-A81D-D9DA1700A5CA}" type="sibTrans" cxnId="{C99607DD-D14B-4018-B715-888C5EC4C5A3}">
      <dgm:prSet/>
      <dgm:spPr/>
    </dgm:pt>
    <dgm:pt modelId="{50C2150E-C28A-4812-92FD-458919241A96}" type="pres">
      <dgm:prSet presAssocID="{16B49236-C629-41D9-BF62-B4A3D6C675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098875-E254-487E-94D8-34B742A24236}" type="pres">
      <dgm:prSet presAssocID="{60C8F750-8DC4-4E3C-B1D7-2CC243C6D6AC}" presName="composite" presStyleCnt="0"/>
      <dgm:spPr/>
    </dgm:pt>
    <dgm:pt modelId="{D5C65E6F-2980-4C3B-BA96-B6139B4F5C0D}" type="pres">
      <dgm:prSet presAssocID="{60C8F750-8DC4-4E3C-B1D7-2CC243C6D6A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495A8-3153-427D-B873-7170587BFB0C}" type="pres">
      <dgm:prSet presAssocID="{60C8F750-8DC4-4E3C-B1D7-2CC243C6D6A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7190E-E863-4FF4-8152-2661DE467BCC}" type="pres">
      <dgm:prSet presAssocID="{9D39FDF3-9110-41FF-B9A7-33166EFA0D0F}" presName="space" presStyleCnt="0"/>
      <dgm:spPr/>
    </dgm:pt>
    <dgm:pt modelId="{FA2AFFA6-D840-4479-8218-456947A9536E}" type="pres">
      <dgm:prSet presAssocID="{3CC66FAF-5B7D-4F6B-A4BA-D92BED116C9E}" presName="composite" presStyleCnt="0"/>
      <dgm:spPr/>
    </dgm:pt>
    <dgm:pt modelId="{D0DD5B6B-8CAE-4F31-9FBE-8AC54B552337}" type="pres">
      <dgm:prSet presAssocID="{3CC66FAF-5B7D-4F6B-A4BA-D92BED116C9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A2D37-4012-4D82-A207-CF5470127772}" type="pres">
      <dgm:prSet presAssocID="{3CC66FAF-5B7D-4F6B-A4BA-D92BED116C9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90D24-F2FA-4D35-9572-927F8CA7BDA1}" type="pres">
      <dgm:prSet presAssocID="{EF5D2E50-DF65-4CFD-B8E2-9416D6D1AE66}" presName="space" presStyleCnt="0"/>
      <dgm:spPr/>
    </dgm:pt>
    <dgm:pt modelId="{E2F356C7-1545-42FC-BFDE-B3388B644FF0}" type="pres">
      <dgm:prSet presAssocID="{5EC5A6EC-D6AE-4FF6-94B1-C7DE0215FF7E}" presName="composite" presStyleCnt="0"/>
      <dgm:spPr/>
    </dgm:pt>
    <dgm:pt modelId="{E96D8BF6-AFC7-47F1-AC1F-AF0B9D19B0C7}" type="pres">
      <dgm:prSet presAssocID="{5EC5A6EC-D6AE-4FF6-94B1-C7DE0215FF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18C69-0561-42FB-94BE-175EF80B9F03}" type="pres">
      <dgm:prSet presAssocID="{5EC5A6EC-D6AE-4FF6-94B1-C7DE0215FF7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06C2BE-E055-4117-B0E3-F991186FA11D}" srcId="{16B49236-C629-41D9-BF62-B4A3D6C6753E}" destId="{3CC66FAF-5B7D-4F6B-A4BA-D92BED116C9E}" srcOrd="1" destOrd="0" parTransId="{78C5D50F-77A9-435E-9F3A-0F645AAC15E6}" sibTransId="{EF5D2E50-DF65-4CFD-B8E2-9416D6D1AE66}"/>
    <dgm:cxn modelId="{EC4A7ED7-0CB6-40CE-93A2-10FDDE45FBE5}" srcId="{60C8F750-8DC4-4E3C-B1D7-2CC243C6D6AC}" destId="{433528EE-A2B9-4870-B484-6231CF2ABA21}" srcOrd="1" destOrd="0" parTransId="{0546AF91-068B-416B-A75C-0CE7D3E3C99E}" sibTransId="{AA3DC89E-ADB7-44E7-BD14-F858FCB0EC55}"/>
    <dgm:cxn modelId="{6EF1A18B-5246-48D0-AB7C-01EBDCA209EC}" srcId="{60C8F750-8DC4-4E3C-B1D7-2CC243C6D6AC}" destId="{CE8DD451-EF06-4FA8-8B36-FBB3F819108C}" srcOrd="3" destOrd="0" parTransId="{51F93EFC-A58A-4EF7-98E4-C450490577E0}" sibTransId="{C6EAFBED-76DE-469E-8CEA-D1F58494C443}"/>
    <dgm:cxn modelId="{83B2DF3F-43EE-43D5-8FB2-88A1ED6F73A3}" type="presOf" srcId="{16B49236-C629-41D9-BF62-B4A3D6C6753E}" destId="{50C2150E-C28A-4812-92FD-458919241A96}" srcOrd="0" destOrd="0" presId="urn:microsoft.com/office/officeart/2005/8/layout/hList1"/>
    <dgm:cxn modelId="{A1D4B48B-5EC4-45A9-B848-310FD77C4783}" srcId="{5EC5A6EC-D6AE-4FF6-94B1-C7DE0215FF7E}" destId="{E540002E-D177-4C69-90A7-03E9F6D337CD}" srcOrd="0" destOrd="0" parTransId="{B47A7B21-605E-4C24-AC09-FABFA988D407}" sibTransId="{DC029E54-7FA3-4C49-8D12-5A1B014916A9}"/>
    <dgm:cxn modelId="{73F8B5FC-BCE3-4BA8-96CA-A30BB6880B6F}" type="presOf" srcId="{9411FAAA-2C55-4BAB-88AA-2CBD258702A2}" destId="{F4A18C69-0561-42FB-94BE-175EF80B9F03}" srcOrd="0" destOrd="2" presId="urn:microsoft.com/office/officeart/2005/8/layout/hList1"/>
    <dgm:cxn modelId="{8D78E004-60F5-40DB-9413-93D9F767DE3F}" srcId="{3CC66FAF-5B7D-4F6B-A4BA-D92BED116C9E}" destId="{087482D3-0725-4D18-9D90-33D2F720DE1A}" srcOrd="3" destOrd="0" parTransId="{0DA803CE-999C-47B8-A30C-7E715FFCCBCD}" sibTransId="{5F70325D-9E86-4F0D-BFA8-4F36DC3E088F}"/>
    <dgm:cxn modelId="{FECF1278-CEE0-4552-83D4-661FA36687D7}" srcId="{60C8F750-8DC4-4E3C-B1D7-2CC243C6D6AC}" destId="{403430E7-95AC-4B09-A7CB-83DAEE5D54E3}" srcOrd="2" destOrd="0" parTransId="{F7661391-DC8E-4CDE-86FD-AF1BB62B763D}" sibTransId="{BD4E321B-5D56-4A6F-92D0-1C816CB241CA}"/>
    <dgm:cxn modelId="{7660798A-926E-4FE8-A3F4-6F05500F5D37}" srcId="{3CC66FAF-5B7D-4F6B-A4BA-D92BED116C9E}" destId="{816F076D-538A-4750-838F-563AAFD06EEC}" srcOrd="2" destOrd="0" parTransId="{07436AF5-A2F9-464F-9A55-E505CCDA9D33}" sibTransId="{9F10C239-38B0-44C2-A316-569F0107DECA}"/>
    <dgm:cxn modelId="{84706C7A-C417-419A-8B31-622214FE57A6}" type="presOf" srcId="{403430E7-95AC-4B09-A7CB-83DAEE5D54E3}" destId="{5EB495A8-3153-427D-B873-7170587BFB0C}" srcOrd="0" destOrd="2" presId="urn:microsoft.com/office/officeart/2005/8/layout/hList1"/>
    <dgm:cxn modelId="{C99607DD-D14B-4018-B715-888C5EC4C5A3}" srcId="{5EC5A6EC-D6AE-4FF6-94B1-C7DE0215FF7E}" destId="{9411FAAA-2C55-4BAB-88AA-2CBD258702A2}" srcOrd="2" destOrd="0" parTransId="{78A73A64-B643-4BF7-B5D7-26E396796C41}" sibTransId="{29EB5710-FCB9-48E7-A81D-D9DA1700A5CA}"/>
    <dgm:cxn modelId="{81B0C05C-7587-4F96-9802-DE21BB2A0777}" type="presOf" srcId="{FA8FA2F1-7B10-4D09-90FC-D1F4ACCDBCD2}" destId="{5EB495A8-3153-427D-B873-7170587BFB0C}" srcOrd="0" destOrd="4" presId="urn:microsoft.com/office/officeart/2005/8/layout/hList1"/>
    <dgm:cxn modelId="{58FC12D8-923E-4D5F-A615-731CA0D03DE3}" type="presOf" srcId="{CE8DD451-EF06-4FA8-8B36-FBB3F819108C}" destId="{5EB495A8-3153-427D-B873-7170587BFB0C}" srcOrd="0" destOrd="3" presId="urn:microsoft.com/office/officeart/2005/8/layout/hList1"/>
    <dgm:cxn modelId="{48DEBBC0-CFF1-4E50-BAAC-F6D4C7AC8DC3}" type="presOf" srcId="{433528EE-A2B9-4870-B484-6231CF2ABA21}" destId="{5EB495A8-3153-427D-B873-7170587BFB0C}" srcOrd="0" destOrd="1" presId="urn:microsoft.com/office/officeart/2005/8/layout/hList1"/>
    <dgm:cxn modelId="{0D7F1910-1067-48F1-A2CF-AFF5A3F39C1F}" type="presOf" srcId="{3CC66FAF-5B7D-4F6B-A4BA-D92BED116C9E}" destId="{D0DD5B6B-8CAE-4F31-9FBE-8AC54B552337}" srcOrd="0" destOrd="0" presId="urn:microsoft.com/office/officeart/2005/8/layout/hList1"/>
    <dgm:cxn modelId="{F9DA8142-5451-42FE-B8EE-B580353FD238}" srcId="{16B49236-C629-41D9-BF62-B4A3D6C6753E}" destId="{60C8F750-8DC4-4E3C-B1D7-2CC243C6D6AC}" srcOrd="0" destOrd="0" parTransId="{13A2116A-3D89-4901-8123-790EBC5E5B60}" sibTransId="{9D39FDF3-9110-41FF-B9A7-33166EFA0D0F}"/>
    <dgm:cxn modelId="{FD891DE3-757F-4E0A-9C29-0C37F5FA73C6}" type="presOf" srcId="{D7AB77EB-C9A2-4F66-B9A1-3BA4D144FAE9}" destId="{F4A18C69-0561-42FB-94BE-175EF80B9F03}" srcOrd="0" destOrd="1" presId="urn:microsoft.com/office/officeart/2005/8/layout/hList1"/>
    <dgm:cxn modelId="{348CE627-416D-4437-835D-65BAA396FF47}" srcId="{3CC66FAF-5B7D-4F6B-A4BA-D92BED116C9E}" destId="{096A47E0-DBF9-4479-AAB6-C0AF29B8B701}" srcOrd="0" destOrd="0" parTransId="{9F3E6013-E088-43E4-B90C-90E81DDA9D91}" sibTransId="{670E0C68-2F69-428F-AB88-864D7C9BCBB7}"/>
    <dgm:cxn modelId="{E59F8141-B614-44E8-97AA-6EFF2C2D0AE5}" type="presOf" srcId="{E540002E-D177-4C69-90A7-03E9F6D337CD}" destId="{F4A18C69-0561-42FB-94BE-175EF80B9F03}" srcOrd="0" destOrd="0" presId="urn:microsoft.com/office/officeart/2005/8/layout/hList1"/>
    <dgm:cxn modelId="{F0DE802F-2B36-4CEA-8FA6-23F269B8271A}" srcId="{60C8F750-8DC4-4E3C-B1D7-2CC243C6D6AC}" destId="{CE371319-F99B-4556-BAAE-DBD1A53DF0BA}" srcOrd="0" destOrd="0" parTransId="{FA1ACBDC-D402-49FB-ACB5-1D7C808A05B1}" sibTransId="{74B36D43-49CB-444F-81C0-D0AE5A914EE3}"/>
    <dgm:cxn modelId="{FA05619A-B8FE-4674-95DC-410CFACF5934}" type="presOf" srcId="{CE371319-F99B-4556-BAAE-DBD1A53DF0BA}" destId="{5EB495A8-3153-427D-B873-7170587BFB0C}" srcOrd="0" destOrd="0" presId="urn:microsoft.com/office/officeart/2005/8/layout/hList1"/>
    <dgm:cxn modelId="{0F2E16CE-4F48-4356-8421-E97F15A18C1C}" type="presOf" srcId="{816F076D-538A-4750-838F-563AAFD06EEC}" destId="{FC6A2D37-4012-4D82-A207-CF5470127772}" srcOrd="0" destOrd="2" presId="urn:microsoft.com/office/officeart/2005/8/layout/hList1"/>
    <dgm:cxn modelId="{33721B90-7C48-41A3-B52C-219EC5CD58A3}" srcId="{5EC5A6EC-D6AE-4FF6-94B1-C7DE0215FF7E}" destId="{D7AB77EB-C9A2-4F66-B9A1-3BA4D144FAE9}" srcOrd="1" destOrd="0" parTransId="{642B4E2C-F812-473C-9E75-6332C1A18A10}" sibTransId="{C42E4B28-35C4-429E-B389-ED5FE1688F73}"/>
    <dgm:cxn modelId="{392E5D27-3458-4564-8317-00EC27D64AF0}" type="presOf" srcId="{6A1D01E5-F5DC-4306-A2C9-BD4CA7F6EF62}" destId="{FC6A2D37-4012-4D82-A207-CF5470127772}" srcOrd="0" destOrd="1" presId="urn:microsoft.com/office/officeart/2005/8/layout/hList1"/>
    <dgm:cxn modelId="{F42B90E0-8EAD-49A1-A87F-7A3095B200E9}" srcId="{60C8F750-8DC4-4E3C-B1D7-2CC243C6D6AC}" destId="{FA8FA2F1-7B10-4D09-90FC-D1F4ACCDBCD2}" srcOrd="4" destOrd="0" parTransId="{A939B651-BC0A-4FE3-9F01-E525889E198B}" sibTransId="{0C0D80D5-B49D-4510-92F7-3A8579C36F2A}"/>
    <dgm:cxn modelId="{B6FB7DA8-6215-426E-92E3-12D70BE9C62B}" type="presOf" srcId="{5EC5A6EC-D6AE-4FF6-94B1-C7DE0215FF7E}" destId="{E96D8BF6-AFC7-47F1-AC1F-AF0B9D19B0C7}" srcOrd="0" destOrd="0" presId="urn:microsoft.com/office/officeart/2005/8/layout/hList1"/>
    <dgm:cxn modelId="{387D2101-E7FF-48EB-A00C-6BF738CC3E21}" type="presOf" srcId="{096A47E0-DBF9-4479-AAB6-C0AF29B8B701}" destId="{FC6A2D37-4012-4D82-A207-CF5470127772}" srcOrd="0" destOrd="0" presId="urn:microsoft.com/office/officeart/2005/8/layout/hList1"/>
    <dgm:cxn modelId="{58B64F01-42DF-4270-B614-785570B13A4A}" srcId="{16B49236-C629-41D9-BF62-B4A3D6C6753E}" destId="{5EC5A6EC-D6AE-4FF6-94B1-C7DE0215FF7E}" srcOrd="2" destOrd="0" parTransId="{D3AD4428-D860-4B14-91B2-301066F2A69C}" sibTransId="{D426E88E-C512-44AC-8C90-9862D52FEE98}"/>
    <dgm:cxn modelId="{D739C194-1A3C-4446-9CDC-62B1B17010FD}" type="presOf" srcId="{087482D3-0725-4D18-9D90-33D2F720DE1A}" destId="{FC6A2D37-4012-4D82-A207-CF5470127772}" srcOrd="0" destOrd="3" presId="urn:microsoft.com/office/officeart/2005/8/layout/hList1"/>
    <dgm:cxn modelId="{886E85C9-B4EA-47FA-9EBF-6A9F720EDCF6}" type="presOf" srcId="{60C8F750-8DC4-4E3C-B1D7-2CC243C6D6AC}" destId="{D5C65E6F-2980-4C3B-BA96-B6139B4F5C0D}" srcOrd="0" destOrd="0" presId="urn:microsoft.com/office/officeart/2005/8/layout/hList1"/>
    <dgm:cxn modelId="{6A9EF61D-E2C2-4DD0-A144-3B4EF9ACBB91}" srcId="{3CC66FAF-5B7D-4F6B-A4BA-D92BED116C9E}" destId="{6A1D01E5-F5DC-4306-A2C9-BD4CA7F6EF62}" srcOrd="1" destOrd="0" parTransId="{8B006753-B178-4E14-8D9F-DC89ACF4CA38}" sibTransId="{267509B9-2F6F-42B3-A92A-2012A45AB6B9}"/>
    <dgm:cxn modelId="{17831035-3114-4CEA-8C39-B0A8E4B2FF7E}" type="presParOf" srcId="{50C2150E-C28A-4812-92FD-458919241A96}" destId="{89098875-E254-487E-94D8-34B742A24236}" srcOrd="0" destOrd="0" presId="urn:microsoft.com/office/officeart/2005/8/layout/hList1"/>
    <dgm:cxn modelId="{DADB239C-3F41-45A4-81ED-27450AA78411}" type="presParOf" srcId="{89098875-E254-487E-94D8-34B742A24236}" destId="{D5C65E6F-2980-4C3B-BA96-B6139B4F5C0D}" srcOrd="0" destOrd="0" presId="urn:microsoft.com/office/officeart/2005/8/layout/hList1"/>
    <dgm:cxn modelId="{63426C6E-1A8B-4BFE-AD39-7ED3A9C59AA6}" type="presParOf" srcId="{89098875-E254-487E-94D8-34B742A24236}" destId="{5EB495A8-3153-427D-B873-7170587BFB0C}" srcOrd="1" destOrd="0" presId="urn:microsoft.com/office/officeart/2005/8/layout/hList1"/>
    <dgm:cxn modelId="{7BD3F8D0-C10B-4F5A-9E77-684BAFBD1E66}" type="presParOf" srcId="{50C2150E-C28A-4812-92FD-458919241A96}" destId="{C587190E-E863-4FF4-8152-2661DE467BCC}" srcOrd="1" destOrd="0" presId="urn:microsoft.com/office/officeart/2005/8/layout/hList1"/>
    <dgm:cxn modelId="{4D6DCFB7-0C2B-42D2-B4A9-B829454E99DD}" type="presParOf" srcId="{50C2150E-C28A-4812-92FD-458919241A96}" destId="{FA2AFFA6-D840-4479-8218-456947A9536E}" srcOrd="2" destOrd="0" presId="urn:microsoft.com/office/officeart/2005/8/layout/hList1"/>
    <dgm:cxn modelId="{193BBEB9-9A78-45F7-B517-E08B627D5177}" type="presParOf" srcId="{FA2AFFA6-D840-4479-8218-456947A9536E}" destId="{D0DD5B6B-8CAE-4F31-9FBE-8AC54B552337}" srcOrd="0" destOrd="0" presId="urn:microsoft.com/office/officeart/2005/8/layout/hList1"/>
    <dgm:cxn modelId="{A4F70568-00FD-40ED-964A-B855D098A00E}" type="presParOf" srcId="{FA2AFFA6-D840-4479-8218-456947A9536E}" destId="{FC6A2D37-4012-4D82-A207-CF5470127772}" srcOrd="1" destOrd="0" presId="urn:microsoft.com/office/officeart/2005/8/layout/hList1"/>
    <dgm:cxn modelId="{CD8FCD90-4968-4405-B1DA-327E321DAD0B}" type="presParOf" srcId="{50C2150E-C28A-4812-92FD-458919241A96}" destId="{90090D24-F2FA-4D35-9572-927F8CA7BDA1}" srcOrd="3" destOrd="0" presId="urn:microsoft.com/office/officeart/2005/8/layout/hList1"/>
    <dgm:cxn modelId="{800583B0-EFF4-42C4-BECA-07B36038CADA}" type="presParOf" srcId="{50C2150E-C28A-4812-92FD-458919241A96}" destId="{E2F356C7-1545-42FC-BFDE-B3388B644FF0}" srcOrd="4" destOrd="0" presId="urn:microsoft.com/office/officeart/2005/8/layout/hList1"/>
    <dgm:cxn modelId="{3FFD5823-917C-48EE-B140-6B6EA8A9BBD9}" type="presParOf" srcId="{E2F356C7-1545-42FC-BFDE-B3388B644FF0}" destId="{E96D8BF6-AFC7-47F1-AC1F-AF0B9D19B0C7}" srcOrd="0" destOrd="0" presId="urn:microsoft.com/office/officeart/2005/8/layout/hList1"/>
    <dgm:cxn modelId="{7D541AEC-A23B-4D87-ABED-ADB593F4AC68}" type="presParOf" srcId="{E2F356C7-1545-42FC-BFDE-B3388B644FF0}" destId="{F4A18C69-0561-42FB-94BE-175EF80B9F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E01779-6AFD-42B8-817E-87776D29D369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F56A69C-D1C9-420E-8E19-9EADE407D837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Обыкновенные дроби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D547EB4-37CC-4B2D-9077-778F10912CF2}" type="parTrans" cxnId="{30B18812-A0E1-4661-BCAE-B8B53E8FF246}">
      <dgm:prSet/>
      <dgm:spPr/>
      <dgm:t>
        <a:bodyPr/>
        <a:lstStyle/>
        <a:p>
          <a:endParaRPr lang="ru-RU"/>
        </a:p>
      </dgm:t>
    </dgm:pt>
    <dgm:pt modelId="{F4FEA923-7F40-468E-AFDC-602026C84CA1}" type="sibTrans" cxnId="{30B18812-A0E1-4661-BCAE-B8B53E8FF246}">
      <dgm:prSet/>
      <dgm:spPr/>
      <dgm:t>
        <a:bodyPr/>
        <a:lstStyle/>
        <a:p>
          <a:endParaRPr lang="ru-RU"/>
        </a:p>
      </dgm:t>
    </dgm:pt>
    <dgm:pt modelId="{60B8F9EE-6D9E-49D8-BBEA-3BCC5C4BBBF4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Определение </a:t>
          </a:r>
          <a:r>
            <a:rPr lang="en-US" sz="1200" i="1" dirty="0" smtClean="0">
              <a:latin typeface="Times New Roman" pitchFamily="18" charset="0"/>
              <a:cs typeface="Times New Roman" pitchFamily="18" charset="0"/>
            </a:rPr>
            <a:t>a/b,</a:t>
          </a:r>
          <a:r>
            <a:rPr lang="ru-RU" sz="1200" i="1" dirty="0" smtClean="0">
              <a:latin typeface="Times New Roman" pitchFamily="18" charset="0"/>
              <a:cs typeface="Times New Roman" pitchFamily="18" charset="0"/>
            </a:rPr>
            <a:t> где </a:t>
          </a:r>
          <a:r>
            <a:rPr lang="en-US" sz="1200" i="1" dirty="0" smtClean="0">
              <a:latin typeface="Times New Roman" pitchFamily="18" charset="0"/>
              <a:cs typeface="Times New Roman" pitchFamily="18" charset="0"/>
            </a:rPr>
            <a:t>b</a:t>
          </a:r>
          <a:r>
            <a:rPr lang="en-US" sz="1200" i="1" dirty="0" smtClean="0">
              <a:latin typeface="Times New Roman" pitchFamily="18" charset="0"/>
              <a:cs typeface="Times New Roman" pitchFamily="18" charset="0"/>
              <a:sym typeface="Symbol"/>
            </a:rPr>
            <a:t>0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>
          <a:endParaRPr lang="ru-RU" sz="700" dirty="0"/>
        </a:p>
      </dgm:t>
    </dgm:pt>
    <dgm:pt modelId="{53B1F393-35DC-4525-B37D-2BE47E46C6CB}" type="parTrans" cxnId="{291E587C-CA63-4BA8-8542-22EB7C236AAA}">
      <dgm:prSet/>
      <dgm:spPr/>
      <dgm:t>
        <a:bodyPr/>
        <a:lstStyle/>
        <a:p>
          <a:endParaRPr lang="ru-RU"/>
        </a:p>
      </dgm:t>
    </dgm:pt>
    <dgm:pt modelId="{340BE810-3D52-468A-A08C-43CD309E3CEF}" type="sibTrans" cxnId="{291E587C-CA63-4BA8-8542-22EB7C236AAA}">
      <dgm:prSet/>
      <dgm:spPr/>
      <dgm:t>
        <a:bodyPr/>
        <a:lstStyle/>
        <a:p>
          <a:endParaRPr lang="ru-RU"/>
        </a:p>
      </dgm:t>
    </dgm:pt>
    <dgm:pt modelId="{E497C34F-C4B1-4284-BADB-BCFA00CC16AC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Правильная дробь</a:t>
          </a:r>
          <a:endParaRPr lang="en-US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a/b, </a:t>
          </a:r>
          <a:r>
            <a:rPr lang="en-US" sz="1200" dirty="0" err="1" smtClean="0">
              <a:latin typeface="Times New Roman" pitchFamily="18" charset="0"/>
              <a:cs typeface="Times New Roman" pitchFamily="18" charset="0"/>
            </a:rPr>
            <a:t>a</a:t>
          </a:r>
          <a:r>
            <a:rPr lang="en-US" sz="1200" dirty="0" err="1" smtClean="0">
              <a:latin typeface="Times New Roman" pitchFamily="18" charset="0"/>
              <a:cs typeface="Times New Roman" pitchFamily="18" charset="0"/>
              <a:sym typeface="Symbol"/>
            </a:rPr>
            <a:t>b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176A4AE-587C-4523-90CF-CC233C1A9524}" type="parTrans" cxnId="{F99EAC1A-72E3-4B64-84BD-B346C4B8B26D}">
      <dgm:prSet/>
      <dgm:spPr/>
      <dgm:t>
        <a:bodyPr/>
        <a:lstStyle/>
        <a:p>
          <a:endParaRPr lang="ru-RU"/>
        </a:p>
      </dgm:t>
    </dgm:pt>
    <dgm:pt modelId="{3B317BD7-8BDC-4DBE-A3AF-AFFB046537BA}" type="sibTrans" cxnId="{F99EAC1A-72E3-4B64-84BD-B346C4B8B26D}">
      <dgm:prSet/>
      <dgm:spPr/>
      <dgm:t>
        <a:bodyPr/>
        <a:lstStyle/>
        <a:p>
          <a:endParaRPr lang="ru-RU"/>
        </a:p>
      </dgm:t>
    </dgm:pt>
    <dgm:pt modelId="{28CB6EBD-3892-4DEA-AF02-E41D30D2B85E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Сложение дробей с одинаковыми знаменателями </a:t>
          </a:r>
          <a:endParaRPr lang="en-US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200" i="0" dirty="0" smtClean="0">
              <a:latin typeface="Times New Roman" pitchFamily="18" charset="0"/>
              <a:cs typeface="Times New Roman" pitchFamily="18" charset="0"/>
            </a:rPr>
            <a:t>a/</a:t>
          </a:r>
          <a:r>
            <a:rPr lang="en-US" sz="1200" i="0" dirty="0" err="1" smtClean="0">
              <a:latin typeface="Times New Roman" pitchFamily="18" charset="0"/>
              <a:cs typeface="Times New Roman" pitchFamily="18" charset="0"/>
            </a:rPr>
            <a:t>b+c</a:t>
          </a:r>
          <a:r>
            <a:rPr lang="en-US" sz="1200" i="0" dirty="0" smtClean="0">
              <a:latin typeface="Times New Roman" pitchFamily="18" charset="0"/>
              <a:cs typeface="Times New Roman" pitchFamily="18" charset="0"/>
            </a:rPr>
            <a:t>/b=(</a:t>
          </a:r>
          <a:r>
            <a:rPr lang="en-US" sz="1200" i="0" dirty="0" err="1" smtClean="0">
              <a:latin typeface="Times New Roman" pitchFamily="18" charset="0"/>
              <a:cs typeface="Times New Roman" pitchFamily="18" charset="0"/>
            </a:rPr>
            <a:t>a+c</a:t>
          </a:r>
          <a:r>
            <a:rPr lang="en-US" sz="1200" i="0" dirty="0" smtClean="0">
              <a:latin typeface="Times New Roman" pitchFamily="18" charset="0"/>
              <a:cs typeface="Times New Roman" pitchFamily="18" charset="0"/>
            </a:rPr>
            <a:t>)/b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0DA2C2D-73AC-43D5-9990-F9235890F537}" type="parTrans" cxnId="{F8B1303F-D833-4B3F-992F-4E1640E71FBA}">
      <dgm:prSet/>
      <dgm:spPr/>
      <dgm:t>
        <a:bodyPr/>
        <a:lstStyle/>
        <a:p>
          <a:endParaRPr lang="ru-RU"/>
        </a:p>
      </dgm:t>
    </dgm:pt>
    <dgm:pt modelId="{749AD39F-98B4-4054-BF23-7BB0EE523FA1}" type="sibTrans" cxnId="{F8B1303F-D833-4B3F-992F-4E1640E71FBA}">
      <dgm:prSet/>
      <dgm:spPr/>
      <dgm:t>
        <a:bodyPr/>
        <a:lstStyle/>
        <a:p>
          <a:endParaRPr lang="ru-RU"/>
        </a:p>
      </dgm:t>
    </dgm:pt>
    <dgm:pt modelId="{D230D735-1733-4A36-AA6E-C620377D8067}">
      <dgm:prSet phldrT="[Текст]" custT="1"/>
      <dgm:spPr/>
      <dgm:t>
        <a:bodyPr/>
        <a:lstStyle/>
        <a:p>
          <a:r>
            <a:rPr lang="ru-RU" sz="1200" smtClean="0">
              <a:latin typeface="Times New Roman" pitchFamily="18" charset="0"/>
              <a:cs typeface="Times New Roman" pitchFamily="18" charset="0"/>
            </a:rPr>
            <a:t>Неправильная дробь</a:t>
          </a:r>
        </a:p>
        <a:p>
          <a:r>
            <a:rPr lang="en-US" sz="1200" smtClean="0">
              <a:latin typeface="Times New Roman" pitchFamily="18" charset="0"/>
              <a:cs typeface="Times New Roman" pitchFamily="18" charset="0"/>
            </a:rPr>
            <a:t>a/b, a</a:t>
          </a:r>
          <a:r>
            <a:rPr lang="en-US" sz="1200" smtClean="0">
              <a:latin typeface="Times New Roman" pitchFamily="18" charset="0"/>
              <a:cs typeface="Times New Roman" pitchFamily="18" charset="0"/>
              <a:sym typeface="Symbol"/>
            </a:rPr>
            <a:t>b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D987A268-2BE0-4721-90F5-5C28E296CBD3}" type="parTrans" cxnId="{83016172-A81D-4E7D-8F69-3FA31E40D74A}">
      <dgm:prSet/>
      <dgm:spPr/>
      <dgm:t>
        <a:bodyPr/>
        <a:lstStyle/>
        <a:p>
          <a:endParaRPr lang="ru-RU"/>
        </a:p>
      </dgm:t>
    </dgm:pt>
    <dgm:pt modelId="{5B1D5DBC-C3C6-4FE5-8987-D5B11C5504BE}" type="sibTrans" cxnId="{83016172-A81D-4E7D-8F69-3FA31E40D74A}">
      <dgm:prSet/>
      <dgm:spPr/>
      <dgm:t>
        <a:bodyPr/>
        <a:lstStyle/>
        <a:p>
          <a:endParaRPr lang="ru-RU"/>
        </a:p>
      </dgm:t>
    </dgm:pt>
    <dgm:pt modelId="{5827F47D-703C-4C26-8320-EED9499883A3}">
      <dgm:prSet custT="1"/>
      <dgm:spPr/>
      <dgm:t>
        <a:bodyPr/>
        <a:lstStyle/>
        <a:p>
          <a:r>
            <a:rPr lang="ru-RU" sz="1100" i="0" dirty="0" smtClean="0">
              <a:latin typeface="Times New Roman" pitchFamily="18" charset="0"/>
              <a:cs typeface="Times New Roman" pitchFamily="18" charset="0"/>
            </a:rPr>
            <a:t>Вычитание дробей с одинаковыми знаменателями</a:t>
          </a:r>
        </a:p>
        <a:p>
          <a:r>
            <a:rPr lang="en-US" sz="1100" i="0" dirty="0" smtClean="0">
              <a:latin typeface="Times New Roman" pitchFamily="18" charset="0"/>
              <a:cs typeface="Times New Roman" pitchFamily="18" charset="0"/>
            </a:rPr>
            <a:t>a/b-c/b=(a-c)/b</a:t>
          </a:r>
          <a:endParaRPr lang="ru-RU" sz="1100" i="0" dirty="0">
            <a:latin typeface="Times New Roman" pitchFamily="18" charset="0"/>
            <a:cs typeface="Times New Roman" pitchFamily="18" charset="0"/>
          </a:endParaRPr>
        </a:p>
      </dgm:t>
    </dgm:pt>
    <dgm:pt modelId="{AF09B33F-0C5A-41D5-BBCC-71DD1253BE98}" type="parTrans" cxnId="{38F6A43D-5EA3-435A-B381-FEEF7CE2F62C}">
      <dgm:prSet/>
      <dgm:spPr/>
      <dgm:t>
        <a:bodyPr/>
        <a:lstStyle/>
        <a:p>
          <a:endParaRPr lang="ru-RU"/>
        </a:p>
      </dgm:t>
    </dgm:pt>
    <dgm:pt modelId="{140186CD-EE90-47FE-9DBE-B1B1A1B15C87}" type="sibTrans" cxnId="{38F6A43D-5EA3-435A-B381-FEEF7CE2F62C}">
      <dgm:prSet/>
      <dgm:spPr/>
      <dgm:t>
        <a:bodyPr/>
        <a:lstStyle/>
        <a:p>
          <a:endParaRPr lang="ru-RU"/>
        </a:p>
      </dgm:t>
    </dgm:pt>
    <dgm:pt modelId="{D1AE232D-9514-4208-A919-5A80D36BCC94}" type="pres">
      <dgm:prSet presAssocID="{45E01779-6AFD-42B8-817E-87776D29D3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B7F5A-DB7B-4A46-BE52-56FFCAA63EEE}" type="pres">
      <dgm:prSet presAssocID="{3F56A69C-D1C9-420E-8E19-9EADE407D837}" presName="centerShape" presStyleLbl="node0" presStyleIdx="0" presStyleCnt="1" custScaleX="106104" custScaleY="124482"/>
      <dgm:spPr/>
      <dgm:t>
        <a:bodyPr/>
        <a:lstStyle/>
        <a:p>
          <a:endParaRPr lang="ru-RU"/>
        </a:p>
      </dgm:t>
    </dgm:pt>
    <dgm:pt modelId="{5ACB0FB6-37F0-4A19-8DF1-851BC4EE17D8}" type="pres">
      <dgm:prSet presAssocID="{53B1F393-35DC-4525-B37D-2BE47E46C6CB}" presName="parTrans" presStyleLbl="sibTrans2D1" presStyleIdx="0" presStyleCnt="5"/>
      <dgm:spPr/>
      <dgm:t>
        <a:bodyPr/>
        <a:lstStyle/>
        <a:p>
          <a:endParaRPr lang="ru-RU"/>
        </a:p>
      </dgm:t>
    </dgm:pt>
    <dgm:pt modelId="{2330127B-6696-400F-803D-60D47F1AC9A6}" type="pres">
      <dgm:prSet presAssocID="{53B1F393-35DC-4525-B37D-2BE47E46C6C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786BEE9-45CB-464B-862A-A427DC36430F}" type="pres">
      <dgm:prSet presAssocID="{60B8F9EE-6D9E-49D8-BBEA-3BCC5C4BBBF4}" presName="node" presStyleLbl="node1" presStyleIdx="0" presStyleCnt="5" custScaleX="124934" custScaleY="123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34D95-7F42-47A0-9D67-CD7A2E9E5586}" type="pres">
      <dgm:prSet presAssocID="{7176A4AE-587C-4523-90CF-CC233C1A9524}" presName="parTrans" presStyleLbl="sibTrans2D1" presStyleIdx="1" presStyleCnt="5"/>
      <dgm:spPr/>
      <dgm:t>
        <a:bodyPr/>
        <a:lstStyle/>
        <a:p>
          <a:endParaRPr lang="ru-RU"/>
        </a:p>
      </dgm:t>
    </dgm:pt>
    <dgm:pt modelId="{39DCFDE4-1A36-4D6D-810C-F09A3D90F3D8}" type="pres">
      <dgm:prSet presAssocID="{7176A4AE-587C-4523-90CF-CC233C1A9524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6EA6B91-8CF9-403E-ABAE-E48544AD01D5}" type="pres">
      <dgm:prSet presAssocID="{E497C34F-C4B1-4284-BADB-BCFA00CC16AC}" presName="node" presStyleLbl="node1" presStyleIdx="1" presStyleCnt="5" custScaleX="120521" custScaleY="110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18DD-587C-4273-B1D8-A16BFF801651}" type="pres">
      <dgm:prSet presAssocID="{90DA2C2D-73AC-43D5-9990-F9235890F537}" presName="parTrans" presStyleLbl="sibTrans2D1" presStyleIdx="2" presStyleCnt="5"/>
      <dgm:spPr/>
      <dgm:t>
        <a:bodyPr/>
        <a:lstStyle/>
        <a:p>
          <a:endParaRPr lang="ru-RU"/>
        </a:p>
      </dgm:t>
    </dgm:pt>
    <dgm:pt modelId="{7879C7A9-68E9-41F8-85ED-9F28815F7DC1}" type="pres">
      <dgm:prSet presAssocID="{90DA2C2D-73AC-43D5-9990-F9235890F53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D40B853-FC10-48AF-B6CB-8A64DC514242}" type="pres">
      <dgm:prSet presAssocID="{28CB6EBD-3892-4DEA-AF02-E41D30D2B85E}" presName="node" presStyleLbl="node1" presStyleIdx="2" presStyleCnt="5" custScaleX="129371" custScaleY="111687" custRadScaleRad="101020" custRadScaleInc="-2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49E47A-250D-4B30-89D4-DA80FB9D309A}" type="pres">
      <dgm:prSet presAssocID="{D987A268-2BE0-4721-90F5-5C28E296CBD3}" presName="parTrans" presStyleLbl="sibTrans2D1" presStyleIdx="3" presStyleCnt="5"/>
      <dgm:spPr/>
      <dgm:t>
        <a:bodyPr/>
        <a:lstStyle/>
        <a:p>
          <a:endParaRPr lang="ru-RU"/>
        </a:p>
      </dgm:t>
    </dgm:pt>
    <dgm:pt modelId="{FB7E05A5-60C6-48FC-968F-CB69E9615C6F}" type="pres">
      <dgm:prSet presAssocID="{D987A268-2BE0-4721-90F5-5C28E296CBD3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0778FB4-6001-48B4-AD32-91DCE0547CD7}" type="pres">
      <dgm:prSet presAssocID="{D230D735-1733-4A36-AA6E-C620377D8067}" presName="node" presStyleLbl="node1" presStyleIdx="3" presStyleCnt="5" custScaleX="136629" custScaleY="118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3CD7F-01E8-4A68-9AC0-EACCD88C3642}" type="pres">
      <dgm:prSet presAssocID="{AF09B33F-0C5A-41D5-BBCC-71DD1253BE98}" presName="parTrans" presStyleLbl="sibTrans2D1" presStyleIdx="4" presStyleCnt="5"/>
      <dgm:spPr/>
      <dgm:t>
        <a:bodyPr/>
        <a:lstStyle/>
        <a:p>
          <a:endParaRPr lang="ru-RU"/>
        </a:p>
      </dgm:t>
    </dgm:pt>
    <dgm:pt modelId="{D9A21A91-C812-4F60-A5C7-58886174AD2A}" type="pres">
      <dgm:prSet presAssocID="{AF09B33F-0C5A-41D5-BBCC-71DD1253BE98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51D66B59-2C58-4E27-B77C-9145C958B6F4}" type="pres">
      <dgm:prSet presAssocID="{5827F47D-703C-4C26-8320-EED9499883A3}" presName="node" presStyleLbl="node1" presStyleIdx="4" presStyleCnt="5" custScaleX="141041" custScaleY="133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16172-A81D-4E7D-8F69-3FA31E40D74A}" srcId="{3F56A69C-D1C9-420E-8E19-9EADE407D837}" destId="{D230D735-1733-4A36-AA6E-C620377D8067}" srcOrd="3" destOrd="0" parTransId="{D987A268-2BE0-4721-90F5-5C28E296CBD3}" sibTransId="{5B1D5DBC-C3C6-4FE5-8987-D5B11C5504BE}"/>
    <dgm:cxn modelId="{30B18812-A0E1-4661-BCAE-B8B53E8FF246}" srcId="{45E01779-6AFD-42B8-817E-87776D29D369}" destId="{3F56A69C-D1C9-420E-8E19-9EADE407D837}" srcOrd="0" destOrd="0" parTransId="{5D547EB4-37CC-4B2D-9077-778F10912CF2}" sibTransId="{F4FEA923-7F40-468E-AFDC-602026C84CA1}"/>
    <dgm:cxn modelId="{C8E58249-D186-4ADC-8234-1ED805F65BF2}" type="presOf" srcId="{90DA2C2D-73AC-43D5-9990-F9235890F537}" destId="{36C818DD-587C-4273-B1D8-A16BFF801651}" srcOrd="0" destOrd="0" presId="urn:microsoft.com/office/officeart/2005/8/layout/radial5"/>
    <dgm:cxn modelId="{687B122E-D010-4480-8D23-1FBA508BE76D}" type="presOf" srcId="{D987A268-2BE0-4721-90F5-5C28E296CBD3}" destId="{C049E47A-250D-4B30-89D4-DA80FB9D309A}" srcOrd="0" destOrd="0" presId="urn:microsoft.com/office/officeart/2005/8/layout/radial5"/>
    <dgm:cxn modelId="{F99EAC1A-72E3-4B64-84BD-B346C4B8B26D}" srcId="{3F56A69C-D1C9-420E-8E19-9EADE407D837}" destId="{E497C34F-C4B1-4284-BADB-BCFA00CC16AC}" srcOrd="1" destOrd="0" parTransId="{7176A4AE-587C-4523-90CF-CC233C1A9524}" sibTransId="{3B317BD7-8BDC-4DBE-A3AF-AFFB046537BA}"/>
    <dgm:cxn modelId="{EEB735D2-B9AF-404D-A132-1F407311CFAC}" type="presOf" srcId="{AF09B33F-0C5A-41D5-BBCC-71DD1253BE98}" destId="{3883CD7F-01E8-4A68-9AC0-EACCD88C3642}" srcOrd="0" destOrd="0" presId="urn:microsoft.com/office/officeart/2005/8/layout/radial5"/>
    <dgm:cxn modelId="{1F02F755-F247-4F64-B851-561ACF6C3CC3}" type="presOf" srcId="{60B8F9EE-6D9E-49D8-BBEA-3BCC5C4BBBF4}" destId="{B786BEE9-45CB-464B-862A-A427DC36430F}" srcOrd="0" destOrd="0" presId="urn:microsoft.com/office/officeart/2005/8/layout/radial5"/>
    <dgm:cxn modelId="{38F6A43D-5EA3-435A-B381-FEEF7CE2F62C}" srcId="{3F56A69C-D1C9-420E-8E19-9EADE407D837}" destId="{5827F47D-703C-4C26-8320-EED9499883A3}" srcOrd="4" destOrd="0" parTransId="{AF09B33F-0C5A-41D5-BBCC-71DD1253BE98}" sibTransId="{140186CD-EE90-47FE-9DBE-B1B1A1B15C87}"/>
    <dgm:cxn modelId="{72615B07-C756-4B33-9D2F-F952F929F81E}" type="presOf" srcId="{28CB6EBD-3892-4DEA-AF02-E41D30D2B85E}" destId="{7D40B853-FC10-48AF-B6CB-8A64DC514242}" srcOrd="0" destOrd="0" presId="urn:microsoft.com/office/officeart/2005/8/layout/radial5"/>
    <dgm:cxn modelId="{39E36C09-B2AA-4065-9485-C2E0208A9A5F}" type="presOf" srcId="{7176A4AE-587C-4523-90CF-CC233C1A9524}" destId="{39DCFDE4-1A36-4D6D-810C-F09A3D90F3D8}" srcOrd="1" destOrd="0" presId="urn:microsoft.com/office/officeart/2005/8/layout/radial5"/>
    <dgm:cxn modelId="{16E9915B-752C-4C57-8C62-166F0B0069F3}" type="presOf" srcId="{E497C34F-C4B1-4284-BADB-BCFA00CC16AC}" destId="{16EA6B91-8CF9-403E-ABAE-E48544AD01D5}" srcOrd="0" destOrd="0" presId="urn:microsoft.com/office/officeart/2005/8/layout/radial5"/>
    <dgm:cxn modelId="{695CEE59-7C20-4A48-8B61-8DBCD1CC09F3}" type="presOf" srcId="{53B1F393-35DC-4525-B37D-2BE47E46C6CB}" destId="{2330127B-6696-400F-803D-60D47F1AC9A6}" srcOrd="1" destOrd="0" presId="urn:microsoft.com/office/officeart/2005/8/layout/radial5"/>
    <dgm:cxn modelId="{291E587C-CA63-4BA8-8542-22EB7C236AAA}" srcId="{3F56A69C-D1C9-420E-8E19-9EADE407D837}" destId="{60B8F9EE-6D9E-49D8-BBEA-3BCC5C4BBBF4}" srcOrd="0" destOrd="0" parTransId="{53B1F393-35DC-4525-B37D-2BE47E46C6CB}" sibTransId="{340BE810-3D52-468A-A08C-43CD309E3CEF}"/>
    <dgm:cxn modelId="{344016CA-5A97-43C3-B362-C8759D017DB2}" type="presOf" srcId="{AF09B33F-0C5A-41D5-BBCC-71DD1253BE98}" destId="{D9A21A91-C812-4F60-A5C7-58886174AD2A}" srcOrd="1" destOrd="0" presId="urn:microsoft.com/office/officeart/2005/8/layout/radial5"/>
    <dgm:cxn modelId="{258BBF1A-3194-45F0-861A-2118A3F59C5E}" type="presOf" srcId="{90DA2C2D-73AC-43D5-9990-F9235890F537}" destId="{7879C7A9-68E9-41F8-85ED-9F28815F7DC1}" srcOrd="1" destOrd="0" presId="urn:microsoft.com/office/officeart/2005/8/layout/radial5"/>
    <dgm:cxn modelId="{9EEFE468-581A-4CE4-863F-96213BD51835}" type="presOf" srcId="{45E01779-6AFD-42B8-817E-87776D29D369}" destId="{D1AE232D-9514-4208-A919-5A80D36BCC94}" srcOrd="0" destOrd="0" presId="urn:microsoft.com/office/officeart/2005/8/layout/radial5"/>
    <dgm:cxn modelId="{1F3084DC-8BC7-4A36-BE28-9598A08134F6}" type="presOf" srcId="{53B1F393-35DC-4525-B37D-2BE47E46C6CB}" destId="{5ACB0FB6-37F0-4A19-8DF1-851BC4EE17D8}" srcOrd="0" destOrd="0" presId="urn:microsoft.com/office/officeart/2005/8/layout/radial5"/>
    <dgm:cxn modelId="{F8B1303F-D833-4B3F-992F-4E1640E71FBA}" srcId="{3F56A69C-D1C9-420E-8E19-9EADE407D837}" destId="{28CB6EBD-3892-4DEA-AF02-E41D30D2B85E}" srcOrd="2" destOrd="0" parTransId="{90DA2C2D-73AC-43D5-9990-F9235890F537}" sibTransId="{749AD39F-98B4-4054-BF23-7BB0EE523FA1}"/>
    <dgm:cxn modelId="{F378C9DB-87E3-47E0-90DB-0929C45B7D15}" type="presOf" srcId="{5827F47D-703C-4C26-8320-EED9499883A3}" destId="{51D66B59-2C58-4E27-B77C-9145C958B6F4}" srcOrd="0" destOrd="0" presId="urn:microsoft.com/office/officeart/2005/8/layout/radial5"/>
    <dgm:cxn modelId="{77E5D97C-F667-4BD4-B3D2-13DA1D0B7A1B}" type="presOf" srcId="{D230D735-1733-4A36-AA6E-C620377D8067}" destId="{B0778FB4-6001-48B4-AD32-91DCE0547CD7}" srcOrd="0" destOrd="0" presId="urn:microsoft.com/office/officeart/2005/8/layout/radial5"/>
    <dgm:cxn modelId="{8F955952-86F0-4C43-82FD-C146BD0A8D5E}" type="presOf" srcId="{3F56A69C-D1C9-420E-8E19-9EADE407D837}" destId="{843B7F5A-DB7B-4A46-BE52-56FFCAA63EEE}" srcOrd="0" destOrd="0" presId="urn:microsoft.com/office/officeart/2005/8/layout/radial5"/>
    <dgm:cxn modelId="{F3C6E188-3443-4D53-9F27-3B48D52C14D6}" type="presOf" srcId="{7176A4AE-587C-4523-90CF-CC233C1A9524}" destId="{FA634D95-7F42-47A0-9D67-CD7A2E9E5586}" srcOrd="0" destOrd="0" presId="urn:microsoft.com/office/officeart/2005/8/layout/radial5"/>
    <dgm:cxn modelId="{A4E40E3C-2DCC-4395-B342-DA96E07A2FC8}" type="presOf" srcId="{D987A268-2BE0-4721-90F5-5C28E296CBD3}" destId="{FB7E05A5-60C6-48FC-968F-CB69E9615C6F}" srcOrd="1" destOrd="0" presId="urn:microsoft.com/office/officeart/2005/8/layout/radial5"/>
    <dgm:cxn modelId="{5D8EACFD-89D4-48E5-94A1-A6284CC13094}" type="presParOf" srcId="{D1AE232D-9514-4208-A919-5A80D36BCC94}" destId="{843B7F5A-DB7B-4A46-BE52-56FFCAA63EEE}" srcOrd="0" destOrd="0" presId="urn:microsoft.com/office/officeart/2005/8/layout/radial5"/>
    <dgm:cxn modelId="{6D1E9451-8775-4655-B273-11385635FD25}" type="presParOf" srcId="{D1AE232D-9514-4208-A919-5A80D36BCC94}" destId="{5ACB0FB6-37F0-4A19-8DF1-851BC4EE17D8}" srcOrd="1" destOrd="0" presId="urn:microsoft.com/office/officeart/2005/8/layout/radial5"/>
    <dgm:cxn modelId="{C3E5359C-6531-47AB-8036-A05D14513A52}" type="presParOf" srcId="{5ACB0FB6-37F0-4A19-8DF1-851BC4EE17D8}" destId="{2330127B-6696-400F-803D-60D47F1AC9A6}" srcOrd="0" destOrd="0" presId="urn:microsoft.com/office/officeart/2005/8/layout/radial5"/>
    <dgm:cxn modelId="{1BD07528-C10A-4E71-BFEA-50509B01B30E}" type="presParOf" srcId="{D1AE232D-9514-4208-A919-5A80D36BCC94}" destId="{B786BEE9-45CB-464B-862A-A427DC36430F}" srcOrd="2" destOrd="0" presId="urn:microsoft.com/office/officeart/2005/8/layout/radial5"/>
    <dgm:cxn modelId="{B4D49F55-AD77-4CB7-BBC6-772F05762923}" type="presParOf" srcId="{D1AE232D-9514-4208-A919-5A80D36BCC94}" destId="{FA634D95-7F42-47A0-9D67-CD7A2E9E5586}" srcOrd="3" destOrd="0" presId="urn:microsoft.com/office/officeart/2005/8/layout/radial5"/>
    <dgm:cxn modelId="{122F7030-ECD9-40F4-A11A-D9C412C1F948}" type="presParOf" srcId="{FA634D95-7F42-47A0-9D67-CD7A2E9E5586}" destId="{39DCFDE4-1A36-4D6D-810C-F09A3D90F3D8}" srcOrd="0" destOrd="0" presId="urn:microsoft.com/office/officeart/2005/8/layout/radial5"/>
    <dgm:cxn modelId="{40080864-B65B-4737-8C3C-48AD39807987}" type="presParOf" srcId="{D1AE232D-9514-4208-A919-5A80D36BCC94}" destId="{16EA6B91-8CF9-403E-ABAE-E48544AD01D5}" srcOrd="4" destOrd="0" presId="urn:microsoft.com/office/officeart/2005/8/layout/radial5"/>
    <dgm:cxn modelId="{7B8DC869-26C8-4204-884A-D2251F125120}" type="presParOf" srcId="{D1AE232D-9514-4208-A919-5A80D36BCC94}" destId="{36C818DD-587C-4273-B1D8-A16BFF801651}" srcOrd="5" destOrd="0" presId="urn:microsoft.com/office/officeart/2005/8/layout/radial5"/>
    <dgm:cxn modelId="{CC3A7F02-D335-4317-867D-A1028D949CAA}" type="presParOf" srcId="{36C818DD-587C-4273-B1D8-A16BFF801651}" destId="{7879C7A9-68E9-41F8-85ED-9F28815F7DC1}" srcOrd="0" destOrd="0" presId="urn:microsoft.com/office/officeart/2005/8/layout/radial5"/>
    <dgm:cxn modelId="{E5526DCF-93C1-4D5A-8B5A-3D6BB00DE67E}" type="presParOf" srcId="{D1AE232D-9514-4208-A919-5A80D36BCC94}" destId="{7D40B853-FC10-48AF-B6CB-8A64DC514242}" srcOrd="6" destOrd="0" presId="urn:microsoft.com/office/officeart/2005/8/layout/radial5"/>
    <dgm:cxn modelId="{010C780D-E52E-461C-A9D4-1D57103D0E6C}" type="presParOf" srcId="{D1AE232D-9514-4208-A919-5A80D36BCC94}" destId="{C049E47A-250D-4B30-89D4-DA80FB9D309A}" srcOrd="7" destOrd="0" presId="urn:microsoft.com/office/officeart/2005/8/layout/radial5"/>
    <dgm:cxn modelId="{AABF9D8B-F116-491B-A542-8C62D1FFA222}" type="presParOf" srcId="{C049E47A-250D-4B30-89D4-DA80FB9D309A}" destId="{FB7E05A5-60C6-48FC-968F-CB69E9615C6F}" srcOrd="0" destOrd="0" presId="urn:microsoft.com/office/officeart/2005/8/layout/radial5"/>
    <dgm:cxn modelId="{5485C14A-7348-434C-ADD3-36B582481A9E}" type="presParOf" srcId="{D1AE232D-9514-4208-A919-5A80D36BCC94}" destId="{B0778FB4-6001-48B4-AD32-91DCE0547CD7}" srcOrd="8" destOrd="0" presId="urn:microsoft.com/office/officeart/2005/8/layout/radial5"/>
    <dgm:cxn modelId="{76C41AF8-0639-4003-AF1D-9D060F29C0A3}" type="presParOf" srcId="{D1AE232D-9514-4208-A919-5A80D36BCC94}" destId="{3883CD7F-01E8-4A68-9AC0-EACCD88C3642}" srcOrd="9" destOrd="0" presId="urn:microsoft.com/office/officeart/2005/8/layout/radial5"/>
    <dgm:cxn modelId="{6D8452B9-DF5A-497F-AA0F-6FEE5C4D879D}" type="presParOf" srcId="{3883CD7F-01E8-4A68-9AC0-EACCD88C3642}" destId="{D9A21A91-C812-4F60-A5C7-58886174AD2A}" srcOrd="0" destOrd="0" presId="urn:microsoft.com/office/officeart/2005/8/layout/radial5"/>
    <dgm:cxn modelId="{97883854-CACF-4DDA-8D12-26CBD1B8DEC3}" type="presParOf" srcId="{D1AE232D-9514-4208-A919-5A80D36BCC94}" destId="{51D66B59-2C58-4E27-B77C-9145C958B6F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1349F7-80D3-40AD-B730-33A4F18F28C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EED53-E06A-4BD0-90E5-90741EBBA051}">
      <dgm:prSet phldrT="[Текст]"/>
      <dgm:spPr/>
      <dgm:t>
        <a:bodyPr/>
        <a:lstStyle/>
        <a:p>
          <a:r>
            <a:rPr lang="ru-RU" dirty="0" smtClean="0"/>
            <a:t>Знаю</a:t>
          </a:r>
          <a:endParaRPr lang="ru-RU" dirty="0"/>
        </a:p>
      </dgm:t>
    </dgm:pt>
    <dgm:pt modelId="{96647E46-00B0-4CEA-9D13-3179E9FF963B}" type="parTrans" cxnId="{0C058B76-0C0E-4C4B-B122-712BACF56893}">
      <dgm:prSet/>
      <dgm:spPr/>
      <dgm:t>
        <a:bodyPr/>
        <a:lstStyle/>
        <a:p>
          <a:endParaRPr lang="ru-RU"/>
        </a:p>
      </dgm:t>
    </dgm:pt>
    <dgm:pt modelId="{CD820AC1-F134-4668-8FC2-00C85434E778}" type="sibTrans" cxnId="{0C058B76-0C0E-4C4B-B122-712BACF56893}">
      <dgm:prSet/>
      <dgm:spPr/>
      <dgm:t>
        <a:bodyPr/>
        <a:lstStyle/>
        <a:p>
          <a:endParaRPr lang="ru-RU"/>
        </a:p>
      </dgm:t>
    </dgm:pt>
    <dgm:pt modelId="{99B505E1-5577-43C8-A24E-7DAD7C1E46B7}">
      <dgm:prSet phldrT="[Текст]" phldr="1"/>
      <dgm:spPr/>
      <dgm:t>
        <a:bodyPr/>
        <a:lstStyle/>
        <a:p>
          <a:endParaRPr lang="ru-RU" dirty="0"/>
        </a:p>
      </dgm:t>
    </dgm:pt>
    <dgm:pt modelId="{D7AD2CD6-9F14-4E4F-BAEB-AA8DA7C61081}" type="parTrans" cxnId="{A0CD4652-0889-499C-A03F-DC2975384266}">
      <dgm:prSet/>
      <dgm:spPr/>
      <dgm:t>
        <a:bodyPr/>
        <a:lstStyle/>
        <a:p>
          <a:endParaRPr lang="ru-RU"/>
        </a:p>
      </dgm:t>
    </dgm:pt>
    <dgm:pt modelId="{C1EFC298-B13B-4470-8A15-87EB2892F53B}" type="sibTrans" cxnId="{A0CD4652-0889-499C-A03F-DC2975384266}">
      <dgm:prSet/>
      <dgm:spPr/>
      <dgm:t>
        <a:bodyPr/>
        <a:lstStyle/>
        <a:p>
          <a:endParaRPr lang="ru-RU"/>
        </a:p>
      </dgm:t>
    </dgm:pt>
    <dgm:pt modelId="{6CDA18B3-3141-46CC-BA60-B02937E1BB17}">
      <dgm:prSet phldrT="[Текст]"/>
      <dgm:spPr/>
      <dgm:t>
        <a:bodyPr/>
        <a:lstStyle/>
        <a:p>
          <a:r>
            <a:rPr lang="ru-RU" dirty="0" smtClean="0"/>
            <a:t>Хочу знать подробнее</a:t>
          </a:r>
          <a:endParaRPr lang="ru-RU" dirty="0"/>
        </a:p>
      </dgm:t>
    </dgm:pt>
    <dgm:pt modelId="{976341A3-BFB4-4225-B5ED-D555F26523CB}" type="parTrans" cxnId="{86FFE953-5575-44FE-BE6F-24892B0BEC41}">
      <dgm:prSet/>
      <dgm:spPr/>
      <dgm:t>
        <a:bodyPr/>
        <a:lstStyle/>
        <a:p>
          <a:endParaRPr lang="ru-RU"/>
        </a:p>
      </dgm:t>
    </dgm:pt>
    <dgm:pt modelId="{BF609D0D-C57D-417B-B6BD-C75F6503A61C}" type="sibTrans" cxnId="{86FFE953-5575-44FE-BE6F-24892B0BEC41}">
      <dgm:prSet/>
      <dgm:spPr/>
      <dgm:t>
        <a:bodyPr/>
        <a:lstStyle/>
        <a:p>
          <a:endParaRPr lang="ru-RU"/>
        </a:p>
      </dgm:t>
    </dgm:pt>
    <dgm:pt modelId="{CE687AA9-BE77-438C-90A3-08D66A8D7602}">
      <dgm:prSet phldrT="[Текст]" phldr="1"/>
      <dgm:spPr/>
      <dgm:t>
        <a:bodyPr/>
        <a:lstStyle/>
        <a:p>
          <a:endParaRPr lang="ru-RU" dirty="0"/>
        </a:p>
      </dgm:t>
    </dgm:pt>
    <dgm:pt modelId="{D317FAB1-6532-4409-911A-F6E5A45B376B}" type="parTrans" cxnId="{5962CB5C-EBCB-4736-A6E6-3CD4D2B2BE3F}">
      <dgm:prSet/>
      <dgm:spPr/>
      <dgm:t>
        <a:bodyPr/>
        <a:lstStyle/>
        <a:p>
          <a:endParaRPr lang="ru-RU"/>
        </a:p>
      </dgm:t>
    </dgm:pt>
    <dgm:pt modelId="{C65386A6-0154-4329-B66B-F8039F9B384C}" type="sibTrans" cxnId="{5962CB5C-EBCB-4736-A6E6-3CD4D2B2BE3F}">
      <dgm:prSet/>
      <dgm:spPr/>
      <dgm:t>
        <a:bodyPr/>
        <a:lstStyle/>
        <a:p>
          <a:endParaRPr lang="ru-RU"/>
        </a:p>
      </dgm:t>
    </dgm:pt>
    <dgm:pt modelId="{880C8316-C0F6-4749-BBF1-E3D4E19CF947}">
      <dgm:prSet phldrT="[Текст]"/>
      <dgm:spPr/>
      <dgm:t>
        <a:bodyPr/>
        <a:lstStyle/>
        <a:p>
          <a:r>
            <a:rPr lang="ru-RU" dirty="0" smtClean="0"/>
            <a:t>Узнал новое</a:t>
          </a:r>
          <a:endParaRPr lang="ru-RU" dirty="0"/>
        </a:p>
      </dgm:t>
    </dgm:pt>
    <dgm:pt modelId="{B6A04781-BD21-4E3D-908F-143FC7D2D3FA}" type="sibTrans" cxnId="{8A287440-4AD6-41DB-A83C-2AE69A0FA668}">
      <dgm:prSet/>
      <dgm:spPr/>
      <dgm:t>
        <a:bodyPr/>
        <a:lstStyle/>
        <a:p>
          <a:endParaRPr lang="ru-RU"/>
        </a:p>
      </dgm:t>
    </dgm:pt>
    <dgm:pt modelId="{F0A085B7-20A3-474D-A92B-C315B2F0FB04}" type="parTrans" cxnId="{8A287440-4AD6-41DB-A83C-2AE69A0FA668}">
      <dgm:prSet/>
      <dgm:spPr/>
      <dgm:t>
        <a:bodyPr/>
        <a:lstStyle/>
        <a:p>
          <a:endParaRPr lang="ru-RU"/>
        </a:p>
      </dgm:t>
    </dgm:pt>
    <dgm:pt modelId="{5E95CFCD-F539-4F27-8DB3-9C9CDA5B9D0E}">
      <dgm:prSet phldrT="[Текст]" phldr="1"/>
      <dgm:spPr/>
      <dgm:t>
        <a:bodyPr/>
        <a:lstStyle/>
        <a:p>
          <a:endParaRPr lang="ru-RU" dirty="0"/>
        </a:p>
      </dgm:t>
    </dgm:pt>
    <dgm:pt modelId="{97654918-35D8-4B3C-82EF-8A71450972B1}" type="sibTrans" cxnId="{7CF2C41A-1488-47EA-8941-6E6265175999}">
      <dgm:prSet/>
      <dgm:spPr/>
      <dgm:t>
        <a:bodyPr/>
        <a:lstStyle/>
        <a:p>
          <a:endParaRPr lang="ru-RU"/>
        </a:p>
      </dgm:t>
    </dgm:pt>
    <dgm:pt modelId="{3856F7B4-3105-484F-97C7-451A56F2038F}" type="parTrans" cxnId="{7CF2C41A-1488-47EA-8941-6E6265175999}">
      <dgm:prSet/>
      <dgm:spPr/>
      <dgm:t>
        <a:bodyPr/>
        <a:lstStyle/>
        <a:p>
          <a:endParaRPr lang="ru-RU"/>
        </a:p>
      </dgm:t>
    </dgm:pt>
    <dgm:pt modelId="{D1A1321D-8C7C-4D99-A39A-57033F9E82BE}" type="pres">
      <dgm:prSet presAssocID="{141349F7-80D3-40AD-B730-33A4F18F28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25C3BE-FF84-4941-8B0A-A968599927CE}" type="pres">
      <dgm:prSet presAssocID="{959EED53-E06A-4BD0-90E5-90741EBBA051}" presName="composite" presStyleCnt="0"/>
      <dgm:spPr/>
    </dgm:pt>
    <dgm:pt modelId="{AAD5402C-70A3-4CA6-B36C-83B2455D6495}" type="pres">
      <dgm:prSet presAssocID="{959EED53-E06A-4BD0-90E5-90741EBBA05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060A1-3DCF-4AE4-84AE-A85620E1F660}" type="pres">
      <dgm:prSet presAssocID="{959EED53-E06A-4BD0-90E5-90741EBBA05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FAC20-5CF2-40CC-8CCF-6DB2A00B3E87}" type="pres">
      <dgm:prSet presAssocID="{CD820AC1-F134-4668-8FC2-00C85434E778}" presName="space" presStyleCnt="0"/>
      <dgm:spPr/>
    </dgm:pt>
    <dgm:pt modelId="{F70AFCFA-5F7F-450B-AD50-49EFBF2A6B58}" type="pres">
      <dgm:prSet presAssocID="{880C8316-C0F6-4749-BBF1-E3D4E19CF947}" presName="composite" presStyleCnt="0"/>
      <dgm:spPr/>
    </dgm:pt>
    <dgm:pt modelId="{2D132C7A-38FE-407B-9030-0036AF47F68A}" type="pres">
      <dgm:prSet presAssocID="{880C8316-C0F6-4749-BBF1-E3D4E19CF94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F8994-B788-4D05-A49E-D1724EC83BAF}" type="pres">
      <dgm:prSet presAssocID="{880C8316-C0F6-4749-BBF1-E3D4E19CF94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C9646-A24D-473B-AB5A-5C894CD7992E}" type="pres">
      <dgm:prSet presAssocID="{B6A04781-BD21-4E3D-908F-143FC7D2D3FA}" presName="space" presStyleCnt="0"/>
      <dgm:spPr/>
    </dgm:pt>
    <dgm:pt modelId="{B3389548-C5BE-48E2-B928-C43151F8D5A0}" type="pres">
      <dgm:prSet presAssocID="{6CDA18B3-3141-46CC-BA60-B02937E1BB17}" presName="composite" presStyleCnt="0"/>
      <dgm:spPr/>
    </dgm:pt>
    <dgm:pt modelId="{DCC09804-5314-491A-BBB2-9BF6601561FD}" type="pres">
      <dgm:prSet presAssocID="{6CDA18B3-3141-46CC-BA60-B02937E1BB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7CC5C-5C2A-4F58-9E57-843DB44BC107}" type="pres">
      <dgm:prSet presAssocID="{6CDA18B3-3141-46CC-BA60-B02937E1BB1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074633-95FB-4820-A677-F3D6D0412CA2}" type="presOf" srcId="{880C8316-C0F6-4749-BBF1-E3D4E19CF947}" destId="{2D132C7A-38FE-407B-9030-0036AF47F68A}" srcOrd="0" destOrd="0" presId="urn:microsoft.com/office/officeart/2005/8/layout/hList1"/>
    <dgm:cxn modelId="{FBCFCF09-8C89-4586-85BF-2B56B2582467}" type="presOf" srcId="{CE687AA9-BE77-438C-90A3-08D66A8D7602}" destId="{4F07CC5C-5C2A-4F58-9E57-843DB44BC107}" srcOrd="0" destOrd="0" presId="urn:microsoft.com/office/officeart/2005/8/layout/hList1"/>
    <dgm:cxn modelId="{B146E951-1019-46EE-8214-ED4B04171A88}" type="presOf" srcId="{5E95CFCD-F539-4F27-8DB3-9C9CDA5B9D0E}" destId="{98A060A1-3DCF-4AE4-84AE-A85620E1F660}" srcOrd="0" destOrd="0" presId="urn:microsoft.com/office/officeart/2005/8/layout/hList1"/>
    <dgm:cxn modelId="{86FFE953-5575-44FE-BE6F-24892B0BEC41}" srcId="{141349F7-80D3-40AD-B730-33A4F18F28C6}" destId="{6CDA18B3-3141-46CC-BA60-B02937E1BB17}" srcOrd="2" destOrd="0" parTransId="{976341A3-BFB4-4225-B5ED-D555F26523CB}" sibTransId="{BF609D0D-C57D-417B-B6BD-C75F6503A61C}"/>
    <dgm:cxn modelId="{FB92495A-6136-45F6-B66E-54AB16C1212B}" type="presOf" srcId="{6CDA18B3-3141-46CC-BA60-B02937E1BB17}" destId="{DCC09804-5314-491A-BBB2-9BF6601561FD}" srcOrd="0" destOrd="0" presId="urn:microsoft.com/office/officeart/2005/8/layout/hList1"/>
    <dgm:cxn modelId="{7CA87DB0-FAC8-4FFE-B1D9-EB52BB4163D8}" type="presOf" srcId="{959EED53-E06A-4BD0-90E5-90741EBBA051}" destId="{AAD5402C-70A3-4CA6-B36C-83B2455D6495}" srcOrd="0" destOrd="0" presId="urn:microsoft.com/office/officeart/2005/8/layout/hList1"/>
    <dgm:cxn modelId="{0C058B76-0C0E-4C4B-B122-712BACF56893}" srcId="{141349F7-80D3-40AD-B730-33A4F18F28C6}" destId="{959EED53-E06A-4BD0-90E5-90741EBBA051}" srcOrd="0" destOrd="0" parTransId="{96647E46-00B0-4CEA-9D13-3179E9FF963B}" sibTransId="{CD820AC1-F134-4668-8FC2-00C85434E778}"/>
    <dgm:cxn modelId="{5962CB5C-EBCB-4736-A6E6-3CD4D2B2BE3F}" srcId="{6CDA18B3-3141-46CC-BA60-B02937E1BB17}" destId="{CE687AA9-BE77-438C-90A3-08D66A8D7602}" srcOrd="0" destOrd="0" parTransId="{D317FAB1-6532-4409-911A-F6E5A45B376B}" sibTransId="{C65386A6-0154-4329-B66B-F8039F9B384C}"/>
    <dgm:cxn modelId="{7FCE4B74-6D3B-41C5-BC9B-8AEBA32A7D22}" type="presOf" srcId="{99B505E1-5577-43C8-A24E-7DAD7C1E46B7}" destId="{771F8994-B788-4D05-A49E-D1724EC83BAF}" srcOrd="0" destOrd="0" presId="urn:microsoft.com/office/officeart/2005/8/layout/hList1"/>
    <dgm:cxn modelId="{8A287440-4AD6-41DB-A83C-2AE69A0FA668}" srcId="{141349F7-80D3-40AD-B730-33A4F18F28C6}" destId="{880C8316-C0F6-4749-BBF1-E3D4E19CF947}" srcOrd="1" destOrd="0" parTransId="{F0A085B7-20A3-474D-A92B-C315B2F0FB04}" sibTransId="{B6A04781-BD21-4E3D-908F-143FC7D2D3FA}"/>
    <dgm:cxn modelId="{A0CD4652-0889-499C-A03F-DC2975384266}" srcId="{880C8316-C0F6-4749-BBF1-E3D4E19CF947}" destId="{99B505E1-5577-43C8-A24E-7DAD7C1E46B7}" srcOrd="0" destOrd="0" parTransId="{D7AD2CD6-9F14-4E4F-BAEB-AA8DA7C61081}" sibTransId="{C1EFC298-B13B-4470-8A15-87EB2892F53B}"/>
    <dgm:cxn modelId="{42C6F5CE-ACE8-45A4-BEFB-EDE582E1CCCB}" type="presOf" srcId="{141349F7-80D3-40AD-B730-33A4F18F28C6}" destId="{D1A1321D-8C7C-4D99-A39A-57033F9E82BE}" srcOrd="0" destOrd="0" presId="urn:microsoft.com/office/officeart/2005/8/layout/hList1"/>
    <dgm:cxn modelId="{7CF2C41A-1488-47EA-8941-6E6265175999}" srcId="{959EED53-E06A-4BD0-90E5-90741EBBA051}" destId="{5E95CFCD-F539-4F27-8DB3-9C9CDA5B9D0E}" srcOrd="0" destOrd="0" parTransId="{3856F7B4-3105-484F-97C7-451A56F2038F}" sibTransId="{97654918-35D8-4B3C-82EF-8A71450972B1}"/>
    <dgm:cxn modelId="{D58C3330-DC0F-49DC-841A-296082BB611D}" type="presParOf" srcId="{D1A1321D-8C7C-4D99-A39A-57033F9E82BE}" destId="{F025C3BE-FF84-4941-8B0A-A968599927CE}" srcOrd="0" destOrd="0" presId="urn:microsoft.com/office/officeart/2005/8/layout/hList1"/>
    <dgm:cxn modelId="{DCB564C0-FB16-4719-B5BD-032B6FE66531}" type="presParOf" srcId="{F025C3BE-FF84-4941-8B0A-A968599927CE}" destId="{AAD5402C-70A3-4CA6-B36C-83B2455D6495}" srcOrd="0" destOrd="0" presId="urn:microsoft.com/office/officeart/2005/8/layout/hList1"/>
    <dgm:cxn modelId="{339AE18F-4FA7-4109-A73D-385957354BAF}" type="presParOf" srcId="{F025C3BE-FF84-4941-8B0A-A968599927CE}" destId="{98A060A1-3DCF-4AE4-84AE-A85620E1F660}" srcOrd="1" destOrd="0" presId="urn:microsoft.com/office/officeart/2005/8/layout/hList1"/>
    <dgm:cxn modelId="{2D0835F6-BA7F-4037-BB94-2E0E0C835C73}" type="presParOf" srcId="{D1A1321D-8C7C-4D99-A39A-57033F9E82BE}" destId="{557FAC20-5CF2-40CC-8CCF-6DB2A00B3E87}" srcOrd="1" destOrd="0" presId="urn:microsoft.com/office/officeart/2005/8/layout/hList1"/>
    <dgm:cxn modelId="{47A88495-2804-412A-82A4-DDA008ABA2A7}" type="presParOf" srcId="{D1A1321D-8C7C-4D99-A39A-57033F9E82BE}" destId="{F70AFCFA-5F7F-450B-AD50-49EFBF2A6B58}" srcOrd="2" destOrd="0" presId="urn:microsoft.com/office/officeart/2005/8/layout/hList1"/>
    <dgm:cxn modelId="{AC51FA3E-EEE7-40F7-B6D7-5183B06CF41F}" type="presParOf" srcId="{F70AFCFA-5F7F-450B-AD50-49EFBF2A6B58}" destId="{2D132C7A-38FE-407B-9030-0036AF47F68A}" srcOrd="0" destOrd="0" presId="urn:microsoft.com/office/officeart/2005/8/layout/hList1"/>
    <dgm:cxn modelId="{CA4433B4-B735-48DF-9B35-286B3C404D46}" type="presParOf" srcId="{F70AFCFA-5F7F-450B-AD50-49EFBF2A6B58}" destId="{771F8994-B788-4D05-A49E-D1724EC83BAF}" srcOrd="1" destOrd="0" presId="urn:microsoft.com/office/officeart/2005/8/layout/hList1"/>
    <dgm:cxn modelId="{B0FDB4C1-29B3-4988-B80E-95E114C3B6BB}" type="presParOf" srcId="{D1A1321D-8C7C-4D99-A39A-57033F9E82BE}" destId="{1CFC9646-A24D-473B-AB5A-5C894CD7992E}" srcOrd="3" destOrd="0" presId="urn:microsoft.com/office/officeart/2005/8/layout/hList1"/>
    <dgm:cxn modelId="{4EFF3423-1D57-479D-B4E9-0A75A491B14E}" type="presParOf" srcId="{D1A1321D-8C7C-4D99-A39A-57033F9E82BE}" destId="{B3389548-C5BE-48E2-B928-C43151F8D5A0}" srcOrd="4" destOrd="0" presId="urn:microsoft.com/office/officeart/2005/8/layout/hList1"/>
    <dgm:cxn modelId="{4C5E2024-CD8B-4CB6-8D45-32C3AEB69B4C}" type="presParOf" srcId="{B3389548-C5BE-48E2-B928-C43151F8D5A0}" destId="{DCC09804-5314-491A-BBB2-9BF6601561FD}" srcOrd="0" destOrd="0" presId="urn:microsoft.com/office/officeart/2005/8/layout/hList1"/>
    <dgm:cxn modelId="{168C7AE7-5310-4A66-B531-FF1C8D45BEA1}" type="presParOf" srcId="{B3389548-C5BE-48E2-B928-C43151F8D5A0}" destId="{4F07CC5C-5C2A-4F58-9E57-843DB44BC1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91C980-8940-44E1-A1A5-2BEC97279295}">
      <dsp:nvSpPr>
        <dsp:cNvPr id="0" name=""/>
        <dsp:cNvSpPr/>
      </dsp:nvSpPr>
      <dsp:spPr>
        <a:xfrm>
          <a:off x="4109628" y="1279641"/>
          <a:ext cx="3405342" cy="596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547"/>
              </a:lnTo>
              <a:lnTo>
                <a:pt x="3405342" y="448547"/>
              </a:lnTo>
              <a:lnTo>
                <a:pt x="3405342" y="5962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DA1EF-D26C-489C-80DF-DDC5C850D004}">
      <dsp:nvSpPr>
        <dsp:cNvPr id="0" name=""/>
        <dsp:cNvSpPr/>
      </dsp:nvSpPr>
      <dsp:spPr>
        <a:xfrm>
          <a:off x="4109628" y="1279641"/>
          <a:ext cx="1451492" cy="592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874"/>
              </a:lnTo>
              <a:lnTo>
                <a:pt x="1451492" y="444874"/>
              </a:lnTo>
              <a:lnTo>
                <a:pt x="1451492" y="592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BA579-F9DF-40EF-BA5C-3A2ED4255CEB}">
      <dsp:nvSpPr>
        <dsp:cNvPr id="0" name=""/>
        <dsp:cNvSpPr/>
      </dsp:nvSpPr>
      <dsp:spPr>
        <a:xfrm>
          <a:off x="4063908" y="1279641"/>
          <a:ext cx="91440" cy="8970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9342"/>
              </a:lnTo>
              <a:lnTo>
                <a:pt x="57047" y="749342"/>
              </a:lnTo>
              <a:lnTo>
                <a:pt x="57047" y="8970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ADBA7-A5F1-472B-BD33-FACE02A0B7EB}">
      <dsp:nvSpPr>
        <dsp:cNvPr id="0" name=""/>
        <dsp:cNvSpPr/>
      </dsp:nvSpPr>
      <dsp:spPr>
        <a:xfrm>
          <a:off x="2647793" y="1279641"/>
          <a:ext cx="1461834" cy="596299"/>
        </a:xfrm>
        <a:custGeom>
          <a:avLst/>
          <a:gdLst/>
          <a:ahLst/>
          <a:cxnLst/>
          <a:rect l="0" t="0" r="0" b="0"/>
          <a:pathLst>
            <a:path>
              <a:moveTo>
                <a:pt x="1461834" y="0"/>
              </a:moveTo>
              <a:lnTo>
                <a:pt x="1461834" y="448547"/>
              </a:lnTo>
              <a:lnTo>
                <a:pt x="0" y="448547"/>
              </a:lnTo>
              <a:lnTo>
                <a:pt x="0" y="5962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DE0D6-4D91-4443-B357-136094DE4174}">
      <dsp:nvSpPr>
        <dsp:cNvPr id="0" name=""/>
        <dsp:cNvSpPr/>
      </dsp:nvSpPr>
      <dsp:spPr>
        <a:xfrm>
          <a:off x="704285" y="1279641"/>
          <a:ext cx="3405342" cy="592627"/>
        </a:xfrm>
        <a:custGeom>
          <a:avLst/>
          <a:gdLst/>
          <a:ahLst/>
          <a:cxnLst/>
          <a:rect l="0" t="0" r="0" b="0"/>
          <a:pathLst>
            <a:path>
              <a:moveTo>
                <a:pt x="3405342" y="0"/>
              </a:moveTo>
              <a:lnTo>
                <a:pt x="3405342" y="444874"/>
              </a:lnTo>
              <a:lnTo>
                <a:pt x="0" y="444874"/>
              </a:lnTo>
              <a:lnTo>
                <a:pt x="0" y="5926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A4007-B323-49EE-98A2-3C88BB435055}">
      <dsp:nvSpPr>
        <dsp:cNvPr id="0" name=""/>
        <dsp:cNvSpPr/>
      </dsp:nvSpPr>
      <dsp:spPr>
        <a:xfrm>
          <a:off x="3096341" y="0"/>
          <a:ext cx="2026572" cy="1279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Факторы, оказавшие влияние на возникновения и становления педагогического опыта</a:t>
          </a:r>
          <a:endParaRPr lang="ru-RU" sz="1400" kern="1200" dirty="0"/>
        </a:p>
      </dsp:txBody>
      <dsp:txXfrm>
        <a:off x="3096341" y="0"/>
        <a:ext cx="2026572" cy="1279641"/>
      </dsp:txXfrm>
    </dsp:sp>
    <dsp:sp modelId="{DFAA002F-1A8B-496B-832D-A122BF91D94E}">
      <dsp:nvSpPr>
        <dsp:cNvPr id="0" name=""/>
        <dsp:cNvSpPr/>
      </dsp:nvSpPr>
      <dsp:spPr>
        <a:xfrm>
          <a:off x="702" y="1872269"/>
          <a:ext cx="1407166" cy="703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Внедрение новых ФГОС</a:t>
          </a:r>
          <a:endParaRPr lang="ru-RU" sz="1400" kern="1200" dirty="0"/>
        </a:p>
      </dsp:txBody>
      <dsp:txXfrm>
        <a:off x="702" y="1872269"/>
        <a:ext cx="1407166" cy="703583"/>
      </dsp:txXfrm>
    </dsp:sp>
    <dsp:sp modelId="{B0270B51-9002-476F-91D8-91258D2A783C}">
      <dsp:nvSpPr>
        <dsp:cNvPr id="0" name=""/>
        <dsp:cNvSpPr/>
      </dsp:nvSpPr>
      <dsp:spPr>
        <a:xfrm>
          <a:off x="1944210" y="1875941"/>
          <a:ext cx="1407166" cy="703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Изучение литературы по теме</a:t>
          </a:r>
        </a:p>
      </dsp:txBody>
      <dsp:txXfrm>
        <a:off x="1944210" y="1875941"/>
        <a:ext cx="1407166" cy="703583"/>
      </dsp:txXfrm>
    </dsp:sp>
    <dsp:sp modelId="{8388F81D-EDF1-4815-B96C-5DBF4AB8F6EA}">
      <dsp:nvSpPr>
        <dsp:cNvPr id="0" name=""/>
        <dsp:cNvSpPr/>
      </dsp:nvSpPr>
      <dsp:spPr>
        <a:xfrm>
          <a:off x="3417372" y="2176736"/>
          <a:ext cx="1407166" cy="703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Курсовая подготовка</a:t>
          </a:r>
          <a:endParaRPr lang="ru-RU" sz="1400" kern="1200" dirty="0"/>
        </a:p>
      </dsp:txBody>
      <dsp:txXfrm>
        <a:off x="3417372" y="2176736"/>
        <a:ext cx="1407166" cy="703583"/>
      </dsp:txXfrm>
    </dsp:sp>
    <dsp:sp modelId="{6D1477CB-B21B-4300-AD83-32B9A697D71F}">
      <dsp:nvSpPr>
        <dsp:cNvPr id="0" name=""/>
        <dsp:cNvSpPr/>
      </dsp:nvSpPr>
      <dsp:spPr>
        <a:xfrm>
          <a:off x="4857536" y="1872269"/>
          <a:ext cx="1407166" cy="703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Мониторинг собственного опыта</a:t>
          </a:r>
          <a:endParaRPr lang="ru-RU" sz="1400" kern="1200" dirty="0"/>
        </a:p>
      </dsp:txBody>
      <dsp:txXfrm>
        <a:off x="4857536" y="1872269"/>
        <a:ext cx="1407166" cy="703583"/>
      </dsp:txXfrm>
    </dsp:sp>
    <dsp:sp modelId="{38CD0EE0-7DC9-4185-A363-08BB83A09BB1}">
      <dsp:nvSpPr>
        <dsp:cNvPr id="0" name=""/>
        <dsp:cNvSpPr/>
      </dsp:nvSpPr>
      <dsp:spPr>
        <a:xfrm>
          <a:off x="6811387" y="1875941"/>
          <a:ext cx="1407166" cy="703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Изучение опыта коллег</a:t>
          </a:r>
          <a:endParaRPr lang="ru-RU" sz="1400" kern="1200" dirty="0"/>
        </a:p>
      </dsp:txBody>
      <dsp:txXfrm>
        <a:off x="6811387" y="1875941"/>
        <a:ext cx="1407166" cy="7035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30ACB4-65FF-463B-B8BB-BC8988F50454}">
      <dsp:nvSpPr>
        <dsp:cNvPr id="0" name=""/>
        <dsp:cNvSpPr/>
      </dsp:nvSpPr>
      <dsp:spPr>
        <a:xfrm rot="16200000">
          <a:off x="-171459" y="318650"/>
          <a:ext cx="3384378" cy="303510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Необходимость создания условий для целенаправленного формирования познавательной деятельности обучающихся на современном этапе</a:t>
          </a:r>
          <a:endParaRPr lang="ru-RU" sz="1500" kern="1200" dirty="0"/>
        </a:p>
      </dsp:txBody>
      <dsp:txXfrm rot="16200000">
        <a:off x="-171459" y="318650"/>
        <a:ext cx="3384378" cy="3035106"/>
      </dsp:txXfrm>
    </dsp:sp>
    <dsp:sp modelId="{677A2732-FB43-4B63-96E8-6BC30ACD57E4}">
      <dsp:nvSpPr>
        <dsp:cNvPr id="0" name=""/>
        <dsp:cNvSpPr/>
      </dsp:nvSpPr>
      <dsp:spPr>
        <a:xfrm rot="5400000">
          <a:off x="3051776" y="188589"/>
          <a:ext cx="3384378" cy="329522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эффективных способов достижения результатов по формированию познавательной деятельности обучающихся</a:t>
          </a:r>
          <a:endParaRPr lang="ru-RU" sz="1500" kern="1200" dirty="0"/>
        </a:p>
      </dsp:txBody>
      <dsp:txXfrm rot="5400000">
        <a:off x="3051776" y="188589"/>
        <a:ext cx="3384378" cy="32952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C65E6F-2980-4C3B-BA96-B6139B4F5C0D}">
      <dsp:nvSpPr>
        <dsp:cNvPr id="0" name=""/>
        <dsp:cNvSpPr/>
      </dsp:nvSpPr>
      <dsp:spPr>
        <a:xfrm>
          <a:off x="2591" y="648744"/>
          <a:ext cx="252632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Вызов</a:t>
          </a:r>
          <a:endParaRPr lang="ru-RU" sz="2100" kern="1200" dirty="0"/>
        </a:p>
      </dsp:txBody>
      <dsp:txXfrm>
        <a:off x="2591" y="648744"/>
        <a:ext cx="2526320" cy="604800"/>
      </dsp:txXfrm>
    </dsp:sp>
    <dsp:sp modelId="{5EB495A8-3153-427D-B873-7170587BFB0C}">
      <dsp:nvSpPr>
        <dsp:cNvPr id="0" name=""/>
        <dsp:cNvSpPr/>
      </dsp:nvSpPr>
      <dsp:spPr>
        <a:xfrm>
          <a:off x="2591" y="1253544"/>
          <a:ext cx="2526320" cy="3458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Мозговая атака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Механизм ЗУХ (знаю, узнал, хочу узнать)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Корзина идей, понятий, имен…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Кластер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классификация</a:t>
          </a:r>
          <a:endParaRPr lang="ru-RU" sz="2100" kern="1200" dirty="0"/>
        </a:p>
      </dsp:txBody>
      <dsp:txXfrm>
        <a:off x="2591" y="1253544"/>
        <a:ext cx="2526320" cy="3458700"/>
      </dsp:txXfrm>
    </dsp:sp>
    <dsp:sp modelId="{D0DD5B6B-8CAE-4F31-9FBE-8AC54B552337}">
      <dsp:nvSpPr>
        <dsp:cNvPr id="0" name=""/>
        <dsp:cNvSpPr/>
      </dsp:nvSpPr>
      <dsp:spPr>
        <a:xfrm>
          <a:off x="2882595" y="648744"/>
          <a:ext cx="252632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Осмысление</a:t>
          </a:r>
          <a:endParaRPr lang="ru-RU" sz="2100" kern="1200" dirty="0"/>
        </a:p>
      </dsp:txBody>
      <dsp:txXfrm>
        <a:off x="2882595" y="648744"/>
        <a:ext cx="2526320" cy="604800"/>
      </dsp:txXfrm>
    </dsp:sp>
    <dsp:sp modelId="{FC6A2D37-4012-4D82-A207-CF5470127772}">
      <dsp:nvSpPr>
        <dsp:cNvPr id="0" name=""/>
        <dsp:cNvSpPr/>
      </dsp:nvSpPr>
      <dsp:spPr>
        <a:xfrm>
          <a:off x="2882595" y="1253544"/>
          <a:ext cx="2526320" cy="3458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Корзина идей, понятий, имен…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Кластер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Таблица «З-Х-У»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err="1" smtClean="0"/>
            <a:t>Инсерт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2882595" y="1253544"/>
        <a:ext cx="2526320" cy="3458700"/>
      </dsp:txXfrm>
    </dsp:sp>
    <dsp:sp modelId="{E96D8BF6-AFC7-47F1-AC1F-AF0B9D19B0C7}">
      <dsp:nvSpPr>
        <dsp:cNvPr id="0" name=""/>
        <dsp:cNvSpPr/>
      </dsp:nvSpPr>
      <dsp:spPr>
        <a:xfrm>
          <a:off x="5762600" y="648744"/>
          <a:ext cx="252632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Рефлексия</a:t>
          </a:r>
          <a:endParaRPr lang="ru-RU" sz="2100" kern="1200" dirty="0"/>
        </a:p>
      </dsp:txBody>
      <dsp:txXfrm>
        <a:off x="5762600" y="648744"/>
        <a:ext cx="2526320" cy="604800"/>
      </dsp:txXfrm>
    </dsp:sp>
    <dsp:sp modelId="{F4A18C69-0561-42FB-94BE-175EF80B9F03}">
      <dsp:nvSpPr>
        <dsp:cNvPr id="0" name=""/>
        <dsp:cNvSpPr/>
      </dsp:nvSpPr>
      <dsp:spPr>
        <a:xfrm>
          <a:off x="5762600" y="1253544"/>
          <a:ext cx="2526320" cy="3458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Творческая работа - </a:t>
          </a:r>
          <a:r>
            <a:rPr lang="ru-RU" sz="2100" kern="1200" dirty="0" err="1" smtClean="0"/>
            <a:t>синквейн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Достраивание кластера из ключевых слов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Перепутанные логические цепи</a:t>
          </a:r>
          <a:endParaRPr lang="ru-RU" sz="2100" kern="1200" dirty="0"/>
        </a:p>
      </dsp:txBody>
      <dsp:txXfrm>
        <a:off x="5762600" y="1253544"/>
        <a:ext cx="2526320" cy="34587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3B7F5A-DB7B-4A46-BE52-56FFCAA63EEE}">
      <dsp:nvSpPr>
        <dsp:cNvPr id="0" name=""/>
        <dsp:cNvSpPr/>
      </dsp:nvSpPr>
      <dsp:spPr>
        <a:xfrm>
          <a:off x="2706880" y="1555112"/>
          <a:ext cx="1113262" cy="13060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Обыкновенные дроби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06880" y="1555112"/>
        <a:ext cx="1113262" cy="1306087"/>
      </dsp:txXfrm>
    </dsp:sp>
    <dsp:sp modelId="{5ACB0FB6-37F0-4A19-8DF1-851BC4EE17D8}">
      <dsp:nvSpPr>
        <dsp:cNvPr id="0" name=""/>
        <dsp:cNvSpPr/>
      </dsp:nvSpPr>
      <dsp:spPr>
        <a:xfrm rot="16200000">
          <a:off x="3197977" y="1239140"/>
          <a:ext cx="131069" cy="39206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6200000">
        <a:off x="3197977" y="1239140"/>
        <a:ext cx="131069" cy="392064"/>
      </dsp:txXfrm>
    </dsp:sp>
    <dsp:sp modelId="{B786BEE9-45CB-464B-862A-A427DC36430F}">
      <dsp:nvSpPr>
        <dsp:cNvPr id="0" name=""/>
        <dsp:cNvSpPr/>
      </dsp:nvSpPr>
      <dsp:spPr>
        <a:xfrm>
          <a:off x="2543185" y="-117790"/>
          <a:ext cx="1440651" cy="14256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Определение </a:t>
          </a:r>
          <a:r>
            <a:rPr lang="en-US" sz="1200" i="1" kern="1200" dirty="0" smtClean="0">
              <a:latin typeface="Times New Roman" pitchFamily="18" charset="0"/>
              <a:cs typeface="Times New Roman" pitchFamily="18" charset="0"/>
            </a:rPr>
            <a:t>a/b,</a:t>
          </a:r>
          <a:r>
            <a:rPr lang="ru-RU" sz="1200" i="1" kern="1200" dirty="0" smtClean="0">
              <a:latin typeface="Times New Roman" pitchFamily="18" charset="0"/>
              <a:cs typeface="Times New Roman" pitchFamily="18" charset="0"/>
            </a:rPr>
            <a:t> где </a:t>
          </a:r>
          <a:r>
            <a:rPr lang="en-US" sz="1200" i="1" kern="1200" dirty="0" smtClean="0">
              <a:latin typeface="Times New Roman" pitchFamily="18" charset="0"/>
              <a:cs typeface="Times New Roman" pitchFamily="18" charset="0"/>
            </a:rPr>
            <a:t>b</a:t>
          </a:r>
          <a:r>
            <a:rPr lang="en-US" sz="1200" i="1" kern="1200" dirty="0" smtClean="0">
              <a:latin typeface="Times New Roman" pitchFamily="18" charset="0"/>
              <a:cs typeface="Times New Roman" pitchFamily="18" charset="0"/>
              <a:sym typeface="Symbol"/>
            </a:rPr>
            <a:t>0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543185" y="-117790"/>
        <a:ext cx="1440651" cy="1425603"/>
      </dsp:txXfrm>
    </dsp:sp>
    <dsp:sp modelId="{FA634D95-7F42-47A0-9D67-CD7A2E9E5586}">
      <dsp:nvSpPr>
        <dsp:cNvPr id="0" name=""/>
        <dsp:cNvSpPr/>
      </dsp:nvSpPr>
      <dsp:spPr>
        <a:xfrm rot="20520000">
          <a:off x="3870660" y="1783828"/>
          <a:ext cx="190949" cy="39206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20520000">
        <a:off x="3870660" y="1783828"/>
        <a:ext cx="190949" cy="392064"/>
      </dsp:txXfrm>
    </dsp:sp>
    <dsp:sp modelId="{16EA6B91-8CF9-403E-ABAE-E48544AD01D5}">
      <dsp:nvSpPr>
        <dsp:cNvPr id="0" name=""/>
        <dsp:cNvSpPr/>
      </dsp:nvSpPr>
      <dsp:spPr>
        <a:xfrm>
          <a:off x="4102822" y="1071380"/>
          <a:ext cx="1389763" cy="12765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Правильная дробь</a:t>
          </a:r>
          <a:endParaRPr lang="en-US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itchFamily="18" charset="0"/>
              <a:cs typeface="Times New Roman" pitchFamily="18" charset="0"/>
            </a:rPr>
            <a:t>a/b, </a:t>
          </a:r>
          <a:r>
            <a:rPr lang="en-US" sz="1200" kern="1200" dirty="0" err="1" smtClean="0">
              <a:latin typeface="Times New Roman" pitchFamily="18" charset="0"/>
              <a:cs typeface="Times New Roman" pitchFamily="18" charset="0"/>
            </a:rPr>
            <a:t>a</a:t>
          </a:r>
          <a:r>
            <a:rPr lang="en-US" sz="1200" kern="1200" dirty="0" err="1" smtClean="0">
              <a:latin typeface="Times New Roman" pitchFamily="18" charset="0"/>
              <a:cs typeface="Times New Roman" pitchFamily="18" charset="0"/>
              <a:sym typeface="Symbol"/>
            </a:rPr>
            <a:t>b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2822" y="1071380"/>
        <a:ext cx="1389763" cy="1276572"/>
      </dsp:txXfrm>
    </dsp:sp>
    <dsp:sp modelId="{36C818DD-587C-4273-B1D8-A16BFF801651}">
      <dsp:nvSpPr>
        <dsp:cNvPr id="0" name=""/>
        <dsp:cNvSpPr/>
      </dsp:nvSpPr>
      <dsp:spPr>
        <a:xfrm rot="3181183">
          <a:off x="3641169" y="2633693"/>
          <a:ext cx="180784" cy="39206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3181183">
        <a:off x="3641169" y="2633693"/>
        <a:ext cx="180784" cy="392064"/>
      </dsp:txXfrm>
    </dsp:sp>
    <dsp:sp modelId="{7D40B853-FC10-48AF-B6CB-8A64DC514242}">
      <dsp:nvSpPr>
        <dsp:cNvPr id="0" name=""/>
        <dsp:cNvSpPr/>
      </dsp:nvSpPr>
      <dsp:spPr>
        <a:xfrm>
          <a:off x="3497873" y="2866001"/>
          <a:ext cx="1491815" cy="1287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Сложение дробей с одинаковыми знаменателями </a:t>
          </a:r>
          <a:endParaRPr lang="en-US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>
              <a:latin typeface="Times New Roman" pitchFamily="18" charset="0"/>
              <a:cs typeface="Times New Roman" pitchFamily="18" charset="0"/>
            </a:rPr>
            <a:t>a/</a:t>
          </a:r>
          <a:r>
            <a:rPr lang="en-US" sz="1200" i="0" kern="1200" dirty="0" err="1" smtClean="0">
              <a:latin typeface="Times New Roman" pitchFamily="18" charset="0"/>
              <a:cs typeface="Times New Roman" pitchFamily="18" charset="0"/>
            </a:rPr>
            <a:t>b+c</a:t>
          </a:r>
          <a:r>
            <a:rPr lang="en-US" sz="1200" i="0" kern="1200" dirty="0" smtClean="0">
              <a:latin typeface="Times New Roman" pitchFamily="18" charset="0"/>
              <a:cs typeface="Times New Roman" pitchFamily="18" charset="0"/>
            </a:rPr>
            <a:t>/b=(</a:t>
          </a:r>
          <a:r>
            <a:rPr lang="en-US" sz="1200" i="0" kern="1200" dirty="0" err="1" smtClean="0">
              <a:latin typeface="Times New Roman" pitchFamily="18" charset="0"/>
              <a:cs typeface="Times New Roman" pitchFamily="18" charset="0"/>
            </a:rPr>
            <a:t>a+c</a:t>
          </a:r>
          <a:r>
            <a:rPr lang="en-US" sz="1200" i="0" kern="1200" dirty="0" smtClean="0">
              <a:latin typeface="Times New Roman" pitchFamily="18" charset="0"/>
              <a:cs typeface="Times New Roman" pitchFamily="18" charset="0"/>
            </a:rPr>
            <a:t>)/b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97873" y="2866001"/>
        <a:ext cx="1491815" cy="1287896"/>
      </dsp:txXfrm>
    </dsp:sp>
    <dsp:sp modelId="{C049E47A-250D-4B30-89D4-DA80FB9D309A}">
      <dsp:nvSpPr>
        <dsp:cNvPr id="0" name=""/>
        <dsp:cNvSpPr/>
      </dsp:nvSpPr>
      <dsp:spPr>
        <a:xfrm rot="7560000">
          <a:off x="2745366" y="2621149"/>
          <a:ext cx="151325" cy="39206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7560000">
        <a:off x="2745366" y="2621149"/>
        <a:ext cx="151325" cy="392064"/>
      </dsp:txXfrm>
    </dsp:sp>
    <dsp:sp modelId="{B0778FB4-6001-48B4-AD32-91DCE0547CD7}">
      <dsp:nvSpPr>
        <dsp:cNvPr id="0" name=""/>
        <dsp:cNvSpPr/>
      </dsp:nvSpPr>
      <dsp:spPr>
        <a:xfrm>
          <a:off x="1527573" y="2831574"/>
          <a:ext cx="1575510" cy="13632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itchFamily="18" charset="0"/>
              <a:cs typeface="Times New Roman" pitchFamily="18" charset="0"/>
            </a:rPr>
            <a:t>Неправильная дробь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latin typeface="Times New Roman" pitchFamily="18" charset="0"/>
              <a:cs typeface="Times New Roman" pitchFamily="18" charset="0"/>
            </a:rPr>
            <a:t>a/b, a</a:t>
          </a:r>
          <a:r>
            <a:rPr lang="en-US" sz="1200" kern="1200" smtClean="0">
              <a:latin typeface="Times New Roman" pitchFamily="18" charset="0"/>
              <a:cs typeface="Times New Roman" pitchFamily="18" charset="0"/>
              <a:sym typeface="Symbol"/>
            </a:rPr>
            <a:t>b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27573" y="2831574"/>
        <a:ext cx="1575510" cy="1363288"/>
      </dsp:txXfrm>
    </dsp:sp>
    <dsp:sp modelId="{3883CD7F-01E8-4A68-9AC0-EACCD88C3642}">
      <dsp:nvSpPr>
        <dsp:cNvPr id="0" name=""/>
        <dsp:cNvSpPr/>
      </dsp:nvSpPr>
      <dsp:spPr>
        <a:xfrm rot="11880000">
          <a:off x="2552643" y="1801829"/>
          <a:ext cx="127292" cy="39206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1880000">
        <a:off x="2552643" y="1801829"/>
        <a:ext cx="127292" cy="392064"/>
      </dsp:txXfrm>
    </dsp:sp>
    <dsp:sp modelId="{51D66B59-2C58-4E27-B77C-9145C958B6F4}">
      <dsp:nvSpPr>
        <dsp:cNvPr id="0" name=""/>
        <dsp:cNvSpPr/>
      </dsp:nvSpPr>
      <dsp:spPr>
        <a:xfrm>
          <a:off x="916125" y="938078"/>
          <a:ext cx="1626386" cy="15431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i="0" kern="1200" dirty="0" smtClean="0">
              <a:latin typeface="Times New Roman" pitchFamily="18" charset="0"/>
              <a:cs typeface="Times New Roman" pitchFamily="18" charset="0"/>
            </a:rPr>
            <a:t>Вычитание дробей с одинаковыми знаменателями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>
              <a:latin typeface="Times New Roman" pitchFamily="18" charset="0"/>
              <a:cs typeface="Times New Roman" pitchFamily="18" charset="0"/>
            </a:rPr>
            <a:t>a/b-c/b=(a-c)/b</a:t>
          </a:r>
          <a:endParaRPr lang="ru-RU" sz="11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6125" y="938078"/>
        <a:ext cx="1626386" cy="15431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5402C-70A3-4CA6-B36C-83B2455D6495}">
      <dsp:nvSpPr>
        <dsp:cNvPr id="0" name=""/>
        <dsp:cNvSpPr/>
      </dsp:nvSpPr>
      <dsp:spPr>
        <a:xfrm>
          <a:off x="1875" y="44468"/>
          <a:ext cx="1828224" cy="704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Знаю</a:t>
          </a:r>
          <a:endParaRPr lang="ru-RU" sz="1800" kern="1200" dirty="0"/>
        </a:p>
      </dsp:txBody>
      <dsp:txXfrm>
        <a:off x="1875" y="44468"/>
        <a:ext cx="1828224" cy="704678"/>
      </dsp:txXfrm>
    </dsp:sp>
    <dsp:sp modelId="{98A060A1-3DCF-4AE4-84AE-A85620E1F660}">
      <dsp:nvSpPr>
        <dsp:cNvPr id="0" name=""/>
        <dsp:cNvSpPr/>
      </dsp:nvSpPr>
      <dsp:spPr>
        <a:xfrm>
          <a:off x="1875" y="749147"/>
          <a:ext cx="1828224" cy="790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1875" y="749147"/>
        <a:ext cx="1828224" cy="790560"/>
      </dsp:txXfrm>
    </dsp:sp>
    <dsp:sp modelId="{2D132C7A-38FE-407B-9030-0036AF47F68A}">
      <dsp:nvSpPr>
        <dsp:cNvPr id="0" name=""/>
        <dsp:cNvSpPr/>
      </dsp:nvSpPr>
      <dsp:spPr>
        <a:xfrm>
          <a:off x="2086051" y="44468"/>
          <a:ext cx="1828224" cy="704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Узнал новое</a:t>
          </a:r>
          <a:endParaRPr lang="ru-RU" sz="1800" kern="1200" dirty="0"/>
        </a:p>
      </dsp:txBody>
      <dsp:txXfrm>
        <a:off x="2086051" y="44468"/>
        <a:ext cx="1828224" cy="704678"/>
      </dsp:txXfrm>
    </dsp:sp>
    <dsp:sp modelId="{771F8994-B788-4D05-A49E-D1724EC83BAF}">
      <dsp:nvSpPr>
        <dsp:cNvPr id="0" name=""/>
        <dsp:cNvSpPr/>
      </dsp:nvSpPr>
      <dsp:spPr>
        <a:xfrm>
          <a:off x="2086051" y="749147"/>
          <a:ext cx="1828224" cy="790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2086051" y="749147"/>
        <a:ext cx="1828224" cy="790560"/>
      </dsp:txXfrm>
    </dsp:sp>
    <dsp:sp modelId="{DCC09804-5314-491A-BBB2-9BF6601561FD}">
      <dsp:nvSpPr>
        <dsp:cNvPr id="0" name=""/>
        <dsp:cNvSpPr/>
      </dsp:nvSpPr>
      <dsp:spPr>
        <a:xfrm>
          <a:off x="4170227" y="44468"/>
          <a:ext cx="1828224" cy="7046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Хочу знать подробнее</a:t>
          </a:r>
          <a:endParaRPr lang="ru-RU" sz="1800" kern="1200" dirty="0"/>
        </a:p>
      </dsp:txBody>
      <dsp:txXfrm>
        <a:off x="4170227" y="44468"/>
        <a:ext cx="1828224" cy="704678"/>
      </dsp:txXfrm>
    </dsp:sp>
    <dsp:sp modelId="{4F07CC5C-5C2A-4F58-9E57-843DB44BC107}">
      <dsp:nvSpPr>
        <dsp:cNvPr id="0" name=""/>
        <dsp:cNvSpPr/>
      </dsp:nvSpPr>
      <dsp:spPr>
        <a:xfrm>
          <a:off x="4170227" y="749147"/>
          <a:ext cx="1828224" cy="790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4170227" y="749147"/>
        <a:ext cx="1828224" cy="79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Ежедневно вселяй в детей радость, оптимизм, </a:t>
            </a:r>
            <a:br>
              <a:rPr lang="ru-RU" sz="2000" b="1" dirty="0" smtClean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b="1" dirty="0" smtClean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 наполняй активной деятельностью, прививая </a:t>
            </a:r>
            <a:br>
              <a:rPr lang="ru-RU" sz="2000" b="1" dirty="0" smtClean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000" b="1" dirty="0" smtClean="0">
                <a:ln>
                  <a:solidFill>
                    <a:schemeClr val="accent1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 потребность мыслить, трудиться, познавать, творить.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1916832"/>
            <a:ext cx="6048672" cy="144016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l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Ооржак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Онзагай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Май-ооловна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МБОУ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Чыргакинская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Закончила Тувинский государственный университет,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физико-математический факультет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нзагай\Pictures\Camera Roll\Snapshot_2016220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573016"/>
            <a:ext cx="4200128" cy="3150096"/>
          </a:xfrm>
          <a:prstGeom prst="rect">
            <a:avLst/>
          </a:prstGeom>
          <a:noFill/>
        </p:spPr>
      </p:pic>
      <p:pic>
        <p:nvPicPr>
          <p:cNvPr id="1028" name="Picture 4" descr="C:\Users\Онзагай\Pictures\14.08.15\IMAG2018-1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2011225" cy="2745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043608" y="404664"/>
            <a:ext cx="6120680" cy="1008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Виды УУД</a:t>
            </a:r>
            <a:endParaRPr 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>
            <a:off x="1259632" y="1700808"/>
            <a:ext cx="5759450" cy="1655762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39552" y="2636912"/>
            <a:ext cx="2592388" cy="1735137"/>
            <a:chOff x="555" y="2823"/>
            <a:chExt cx="973" cy="1065"/>
          </a:xfrm>
        </p:grpSpPr>
        <p:pic>
          <p:nvPicPr>
            <p:cNvPr id="7" name="Picture 6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4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1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55576" y="3068960"/>
            <a:ext cx="2160240" cy="6480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latin typeface="Verdana" pitchFamily="34" charset="0"/>
              </a:rPr>
              <a:t>Личностные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5076056" y="2636912"/>
            <a:ext cx="2663825" cy="1656184"/>
            <a:chOff x="555" y="2823"/>
            <a:chExt cx="973" cy="1065"/>
          </a:xfrm>
        </p:grpSpPr>
        <p:pic>
          <p:nvPicPr>
            <p:cNvPr id="26" name="Picture 27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0" name="Picture 31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5292080" y="2924944"/>
            <a:ext cx="2304256" cy="79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bg1"/>
                </a:solidFill>
                <a:latin typeface="Verdana" pitchFamily="34" charset="0"/>
              </a:rPr>
              <a:t>Коммуникативные 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32" name="Group 12"/>
          <p:cNvGrpSpPr>
            <a:grpSpLocks/>
          </p:cNvGrpSpPr>
          <p:nvPr/>
        </p:nvGrpSpPr>
        <p:grpSpPr bwMode="auto">
          <a:xfrm>
            <a:off x="1043608" y="4365104"/>
            <a:ext cx="2663825" cy="1584176"/>
            <a:chOff x="555" y="2823"/>
            <a:chExt cx="973" cy="1065"/>
          </a:xfrm>
        </p:grpSpPr>
        <p:pic>
          <p:nvPicPr>
            <p:cNvPr id="33" name="Picture 13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31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7" name="Picture 17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1259632" y="4725145"/>
            <a:ext cx="2232248" cy="7200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>
            <a:prstTxWarp prst="textChevronInverted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Регулятивные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39" name="Group 19"/>
          <p:cNvGrpSpPr>
            <a:grpSpLocks/>
          </p:cNvGrpSpPr>
          <p:nvPr/>
        </p:nvGrpSpPr>
        <p:grpSpPr bwMode="auto">
          <a:xfrm>
            <a:off x="4499993" y="4293096"/>
            <a:ext cx="2736304" cy="1584176"/>
            <a:chOff x="555" y="2823"/>
            <a:chExt cx="973" cy="1065"/>
          </a:xfrm>
        </p:grpSpPr>
        <p:pic>
          <p:nvPicPr>
            <p:cNvPr id="40" name="Picture 20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44" name="Picture 2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4716016" y="4581128"/>
            <a:ext cx="2448272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 smtClean="0">
                <a:latin typeface="Verdana" pitchFamily="34" charset="0"/>
              </a:rPr>
              <a:t>Познавательные</a:t>
            </a:r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1" grpId="0"/>
      <p:bldP spid="38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УУД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универсальные действия: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выделение и формулирование познавательной цели;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и выделение необходимой информации; применение методов информационного поиска, в том числе с помощью компьютерных средств;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наиболее эффективных способов решения задач в зависимости от конкретных условий;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способов и условий действия, контроль и оценка процесса и результатов деятельности;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и формулирование проблемы, самостоятельное создание алгоритмов деятельности при решении проблем творческого и поискового характера.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Знаково-символические действия: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универсальные действия: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сравнение, классификация объектов по выделенным признакам;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под понятие, выведение следствий;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причинно-следственных связей;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логической цепи рассуждений;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 гипотез и их обоснование.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и решение проблемы: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проблемы;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создание способов решения проблем творческого и поискового характера.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D:\мои документы февраль 2011\Мои рисунки\75623381_large_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68962"/>
            <a:ext cx="1855664" cy="1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Приёмы, применяемые на различных этапах урока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765175"/>
          <a:ext cx="8291512" cy="536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D:\мои документы февраль 2011\Мои рисунки\75623381_large_school030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157192"/>
            <a:ext cx="15121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pPr marL="400050" indent="-40005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«Классификация»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прием можно использовать </a:t>
            </a:r>
          </a:p>
          <a:p>
            <a:pPr marL="400050" indent="-4000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всех этапах (вызова, осмысления и рефлексии).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группы можно разделить эти числа?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2; 5; 4; 0,1; 7; 6; 2,5; 0,28; 0,112; 92; 3,345.</a:t>
            </a:r>
          </a:p>
          <a:p>
            <a:endParaRPr lang="ru-RU" sz="1400" dirty="0" smtClean="0"/>
          </a:p>
          <a:p>
            <a:pPr marL="400050" indent="-40005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Перепутанная логическая цепочка».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прием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использовать  на этапе вызова и осмысления нового материала.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Ученикам предлагается набор фактов, формул, последовательность которых нарушена; необходимо расставить материал в нужном порядке. Можно использовать при изучении теорем, при решении уравнений и задач.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91264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/>
          </a:bodyPr>
          <a:lstStyle/>
          <a:p>
            <a:pPr marL="400050" indent="-40005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«Кластер».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Данный прием можно использовать на всех этапах </a:t>
            </a:r>
          </a:p>
          <a:p>
            <a:pPr marL="400050" indent="-40005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(вызова, осмысления и рефлексии).</a:t>
            </a:r>
          </a:p>
          <a:p>
            <a:pPr marL="400050" indent="-400050"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Кластер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прием систематизации материала в виде схемы (рисунка), когда выделяются смысловые единицы текста. В центре доски (тетради) записывается ключевое слово, от него рисуются стрелки-лучи в разные стороны к другим понятиям, связанным с ключевым словом; от них тоже расходятся лучи и т.д.</a:t>
            </a:r>
          </a:p>
          <a:p>
            <a:pPr marL="400050" indent="-40005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Пример: 5 класс. Математика. Тема: «Обыкновенные дроби»</a:t>
            </a:r>
          </a:p>
          <a:p>
            <a:pPr marL="400050" indent="-400050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31640" y="2780928"/>
          <a:ext cx="6408712" cy="40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Прием «Корзина» идей, понятий, имен...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Многие уроки изучения нового материала начинаются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приема «Корзина», на доске демонстрируются или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выводятся через проектор основные идеи предстоящего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урока.  Например, на уроке изучения _________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ЗУХ (знаю, узнал, хочу узнать)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каждую из колонок необходимо разнести полученную в ходе урока информацию. </a:t>
            </a:r>
          </a:p>
          <a:p>
            <a:pPr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Прием «Маркировочная таблица» позволяет учителю проконтролировать работу</a:t>
            </a:r>
          </a:p>
          <a:p>
            <a:pPr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каждого ученика на уроке, его понимание и интерес к изучаемой теме. Обращаться к этой таблице</a:t>
            </a:r>
          </a:p>
          <a:p>
            <a:pPr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можно несколько раз за урок. На этапе Вызова заполняется первая колонка, на этапе Реализации –</a:t>
            </a:r>
          </a:p>
          <a:p>
            <a:pPr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вторая колонка и на этапе Рефлексии – третья. Вот, например, какие маркировочные таблицы </a:t>
            </a:r>
          </a:p>
          <a:p>
            <a:pPr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были составлены ребятами на некоторых уроках.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4581128"/>
          <a:ext cx="600032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19256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для групповой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597666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 для 1 группы: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Из 182 станций Московского метро 130 оснащены эскалатором. Какая часть всех станций оснащены эскалатором?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Самый короткий перегон между станциями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Выстовочная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и «Международная» 498 метров, что составляет 3/40 от самого длинного перегона. Какова протяженность самого длинного перегона между станциями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Крылатское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и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Строгино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Коля спустился в метро и ждал поезд 2 мин 15 сек. Каков минимальный интервал между поездами, если он составляет 2/3 времени, которое Коля ждал свой поезд?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За сутки Московский метрополитен перевозит в среднем 9000 тыс. пассажиров. В 1935 году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пассажироперевозки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составляли в среднем 1/50 часть этого количества. Сколько пассажиров в сутки в среднем перевозил Московский метрополитен в 1935 году?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 для 2 группы: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Из 182 станций Московского метро 64 пересадочные. Какая часть всех станций пересадочные?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Коля ехал к бабушке, заблудился и проехал в метро 270 км. Найдите среднюю дальность поездки пассажира в метро, если она составляет 2/45 от расстояния, которое проехал Коля.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 1935 году в Московском метрополитене было всего 58 вагонов, что составляет примерно 1/75 часть их</a:t>
            </a:r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опыта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668072" cy="5315421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с применением приёмов технологии развития критического мышления дала положительный эффект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6833" y="2708920"/>
          <a:ext cx="8967167" cy="2790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опыта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97758052"/>
              </p:ext>
            </p:extLst>
          </p:nvPr>
        </p:nvGraphicFramePr>
        <p:xfrm>
          <a:off x="0" y="1052736"/>
          <a:ext cx="410445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79649417"/>
              </p:ext>
            </p:extLst>
          </p:nvPr>
        </p:nvGraphicFramePr>
        <p:xfrm>
          <a:off x="4139952" y="476672"/>
          <a:ext cx="4896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2598908"/>
              </p:ext>
            </p:extLst>
          </p:nvPr>
        </p:nvGraphicFramePr>
        <p:xfrm>
          <a:off x="3707904" y="3473624"/>
          <a:ext cx="5328592" cy="3123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выпускника школы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07505" y="620689"/>
            <a:ext cx="7200800" cy="4104456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Полилиния 4"/>
          <p:cNvSpPr/>
          <p:nvPr/>
        </p:nvSpPr>
        <p:spPr>
          <a:xfrm>
            <a:off x="323528" y="1628800"/>
            <a:ext cx="2007273" cy="2093518"/>
          </a:xfrm>
          <a:custGeom>
            <a:avLst/>
            <a:gdLst>
              <a:gd name="connsiteX0" fmla="*/ 0 w 2007273"/>
              <a:gd name="connsiteY0" fmla="*/ 334552 h 2093518"/>
              <a:gd name="connsiteX1" fmla="*/ 334552 w 2007273"/>
              <a:gd name="connsiteY1" fmla="*/ 0 h 2093518"/>
              <a:gd name="connsiteX2" fmla="*/ 1672721 w 2007273"/>
              <a:gd name="connsiteY2" fmla="*/ 0 h 2093518"/>
              <a:gd name="connsiteX3" fmla="*/ 2007273 w 2007273"/>
              <a:gd name="connsiteY3" fmla="*/ 334552 h 2093518"/>
              <a:gd name="connsiteX4" fmla="*/ 2007273 w 2007273"/>
              <a:gd name="connsiteY4" fmla="*/ 1758966 h 2093518"/>
              <a:gd name="connsiteX5" fmla="*/ 1672721 w 2007273"/>
              <a:gd name="connsiteY5" fmla="*/ 2093518 h 2093518"/>
              <a:gd name="connsiteX6" fmla="*/ 334552 w 2007273"/>
              <a:gd name="connsiteY6" fmla="*/ 2093518 h 2093518"/>
              <a:gd name="connsiteX7" fmla="*/ 0 w 2007273"/>
              <a:gd name="connsiteY7" fmla="*/ 1758966 h 2093518"/>
              <a:gd name="connsiteX8" fmla="*/ 0 w 2007273"/>
              <a:gd name="connsiteY8" fmla="*/ 334552 h 209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7273" h="2093518">
                <a:moveTo>
                  <a:pt x="0" y="334552"/>
                </a:moveTo>
                <a:cubicBezTo>
                  <a:pt x="0" y="149784"/>
                  <a:pt x="149784" y="0"/>
                  <a:pt x="334552" y="0"/>
                </a:cubicBezTo>
                <a:lnTo>
                  <a:pt x="1672721" y="0"/>
                </a:lnTo>
                <a:cubicBezTo>
                  <a:pt x="1857489" y="0"/>
                  <a:pt x="2007273" y="149784"/>
                  <a:pt x="2007273" y="334552"/>
                </a:cubicBezTo>
                <a:lnTo>
                  <a:pt x="2007273" y="1758966"/>
                </a:lnTo>
                <a:cubicBezTo>
                  <a:pt x="2007273" y="1943734"/>
                  <a:pt x="1857489" y="2093518"/>
                  <a:pt x="1672721" y="2093518"/>
                </a:cubicBezTo>
                <a:lnTo>
                  <a:pt x="334552" y="2093518"/>
                </a:lnTo>
                <a:cubicBezTo>
                  <a:pt x="149784" y="2093518"/>
                  <a:pt x="0" y="1943734"/>
                  <a:pt x="0" y="1758966"/>
                </a:cubicBezTo>
                <a:lnTo>
                  <a:pt x="0" y="334552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43707" tIns="143707" rIns="143707" bIns="1437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креативный и критически мыслящий, активно и целенаправленно познающий мир, осознающий ценность науки, труда и творчества для человека и общества, мотивированный на образование и самообразование в течение всей своей жизни</a:t>
            </a:r>
            <a:endPara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483768" y="1628800"/>
            <a:ext cx="2006349" cy="2093518"/>
          </a:xfrm>
          <a:custGeom>
            <a:avLst/>
            <a:gdLst>
              <a:gd name="connsiteX0" fmla="*/ 0 w 1934341"/>
              <a:gd name="connsiteY0" fmla="*/ 322397 h 2093518"/>
              <a:gd name="connsiteX1" fmla="*/ 322397 w 1934341"/>
              <a:gd name="connsiteY1" fmla="*/ 0 h 2093518"/>
              <a:gd name="connsiteX2" fmla="*/ 1611944 w 1934341"/>
              <a:gd name="connsiteY2" fmla="*/ 0 h 2093518"/>
              <a:gd name="connsiteX3" fmla="*/ 1934341 w 1934341"/>
              <a:gd name="connsiteY3" fmla="*/ 322397 h 2093518"/>
              <a:gd name="connsiteX4" fmla="*/ 1934341 w 1934341"/>
              <a:gd name="connsiteY4" fmla="*/ 1771121 h 2093518"/>
              <a:gd name="connsiteX5" fmla="*/ 1611944 w 1934341"/>
              <a:gd name="connsiteY5" fmla="*/ 2093518 h 2093518"/>
              <a:gd name="connsiteX6" fmla="*/ 322397 w 1934341"/>
              <a:gd name="connsiteY6" fmla="*/ 2093518 h 2093518"/>
              <a:gd name="connsiteX7" fmla="*/ 0 w 1934341"/>
              <a:gd name="connsiteY7" fmla="*/ 1771121 h 2093518"/>
              <a:gd name="connsiteX8" fmla="*/ 0 w 1934341"/>
              <a:gd name="connsiteY8" fmla="*/ 322397 h 209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4341" h="2093518">
                <a:moveTo>
                  <a:pt x="0" y="322397"/>
                </a:moveTo>
                <a:cubicBezTo>
                  <a:pt x="0" y="144342"/>
                  <a:pt x="144342" y="0"/>
                  <a:pt x="322397" y="0"/>
                </a:cubicBezTo>
                <a:lnTo>
                  <a:pt x="1611944" y="0"/>
                </a:lnTo>
                <a:cubicBezTo>
                  <a:pt x="1789999" y="0"/>
                  <a:pt x="1934341" y="144342"/>
                  <a:pt x="1934341" y="322397"/>
                </a:cubicBezTo>
                <a:lnTo>
                  <a:pt x="1934341" y="1771121"/>
                </a:lnTo>
                <a:cubicBezTo>
                  <a:pt x="1934341" y="1949176"/>
                  <a:pt x="1789999" y="2093518"/>
                  <a:pt x="1611944" y="2093518"/>
                </a:cubicBezTo>
                <a:lnTo>
                  <a:pt x="322397" y="2093518"/>
                </a:lnTo>
                <a:cubicBezTo>
                  <a:pt x="144342" y="2093518"/>
                  <a:pt x="0" y="1949176"/>
                  <a:pt x="0" y="1771121"/>
                </a:cubicBezTo>
                <a:lnTo>
                  <a:pt x="0" y="322397"/>
                </a:ln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140147" tIns="140147" rIns="140147" bIns="14014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владеющий основами научных методов познания окружающего мира, мотивированный на творчество и современную инновационную деятельность</a:t>
            </a:r>
            <a:endPara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4644008" y="1628800"/>
            <a:ext cx="2076748" cy="2093518"/>
          </a:xfrm>
          <a:custGeom>
            <a:avLst/>
            <a:gdLst>
              <a:gd name="connsiteX0" fmla="*/ 0 w 2076748"/>
              <a:gd name="connsiteY0" fmla="*/ 346132 h 2093518"/>
              <a:gd name="connsiteX1" fmla="*/ 346132 w 2076748"/>
              <a:gd name="connsiteY1" fmla="*/ 0 h 2093518"/>
              <a:gd name="connsiteX2" fmla="*/ 1730616 w 2076748"/>
              <a:gd name="connsiteY2" fmla="*/ 0 h 2093518"/>
              <a:gd name="connsiteX3" fmla="*/ 2076748 w 2076748"/>
              <a:gd name="connsiteY3" fmla="*/ 346132 h 2093518"/>
              <a:gd name="connsiteX4" fmla="*/ 2076748 w 2076748"/>
              <a:gd name="connsiteY4" fmla="*/ 1747386 h 2093518"/>
              <a:gd name="connsiteX5" fmla="*/ 1730616 w 2076748"/>
              <a:gd name="connsiteY5" fmla="*/ 2093518 h 2093518"/>
              <a:gd name="connsiteX6" fmla="*/ 346132 w 2076748"/>
              <a:gd name="connsiteY6" fmla="*/ 2093518 h 2093518"/>
              <a:gd name="connsiteX7" fmla="*/ 0 w 2076748"/>
              <a:gd name="connsiteY7" fmla="*/ 1747386 h 2093518"/>
              <a:gd name="connsiteX8" fmla="*/ 0 w 2076748"/>
              <a:gd name="connsiteY8" fmla="*/ 346132 h 209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6748" h="2093518">
                <a:moveTo>
                  <a:pt x="0" y="346132"/>
                </a:moveTo>
                <a:cubicBezTo>
                  <a:pt x="0" y="154969"/>
                  <a:pt x="154969" y="0"/>
                  <a:pt x="346132" y="0"/>
                </a:cubicBezTo>
                <a:lnTo>
                  <a:pt x="1730616" y="0"/>
                </a:lnTo>
                <a:cubicBezTo>
                  <a:pt x="1921779" y="0"/>
                  <a:pt x="2076748" y="154969"/>
                  <a:pt x="2076748" y="346132"/>
                </a:cubicBezTo>
                <a:lnTo>
                  <a:pt x="2076748" y="1747386"/>
                </a:lnTo>
                <a:cubicBezTo>
                  <a:pt x="2076748" y="1938549"/>
                  <a:pt x="1921779" y="2093518"/>
                  <a:pt x="1730616" y="2093518"/>
                </a:cubicBezTo>
                <a:lnTo>
                  <a:pt x="346132" y="2093518"/>
                </a:lnTo>
                <a:cubicBezTo>
                  <a:pt x="154969" y="2093518"/>
                  <a:pt x="0" y="1938549"/>
                  <a:pt x="0" y="1747386"/>
                </a:cubicBezTo>
                <a:lnTo>
                  <a:pt x="0" y="34613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47098" tIns="147098" rIns="147098" bIns="147098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готовый к учебному сотрудничеству, способный осуществлять учебно-исследовательскую, проектную и информационную деятельность</a:t>
            </a:r>
            <a:endPara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1475656" y="4509120"/>
            <a:ext cx="5688632" cy="2088232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Владение эффективными стратегиями мышления, способность быть творцом, компетентным специалистом своего дела определяют необходимость применения технологии развития критического мышления для развития универсальных учебных действий по следующим причинам: навыки критического анализа являются неотъемлемыми характеристиками современного выпускника школы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236296" y="3789040"/>
            <a:ext cx="1008112" cy="1656184"/>
          </a:xfrm>
          <a:prstGeom prst="curved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«Формирование познавательной учебной деятельности на уроках математики с применением технологии развития критического мышления»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00808"/>
            <a:ext cx="8424936" cy="396044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perspectiveRigh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blipFill>
                  <a:blip r:embed="rId2"/>
                  <a:stretch>
                    <a:fillRect/>
                  </a:stretch>
                </a:blip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Спасибо за внимание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blipFill>
                <a:blip r:embed="rId2"/>
                <a:stretch>
                  <a:fillRect/>
                </a:stretch>
              </a:blip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Условия возникновения и становления педагогического опыта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Современный этап развития образования характеризуется интенсивным поиском нового в теории и практике. Изменился социальный заказ общества по отношению к школе: школа должна способствовать формированию личности, способной к творчеству, сознательному, самостоятельному определению своей деятельности, к саморегулированию, которое обеспечивает достижение поставленной цели.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Большую роль при формировании познавательных и регулятивных универсальных учебных действий отводится математике. Поскольку, в первую очередь, при обучении математике у учащихся развиваются такие свойства интеллекта, как математическая интуиция, логическое и пространственное мышление, комбинаторный стиль мышления, алгоритмическое мышление, владение символическим языком математики, общие математические способности. Одной из современных педагогических технологий, позволяющей формировать УУД, является технология развития критического мышления 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Критическое мышление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 такой тип мышления о любом предмете, содержании или проблеме, в котором ученик  улучшает качество его мышления при помощи умелого использования структур и интеллектуальных стандартов, присущих мышлению.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развития критического мышления позволяет:</a:t>
            </a:r>
            <a:endParaRPr lang="ru-RU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самостоятельную работу на уроке;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вовлечь каждого ученика в учебный процесс;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обучающихся положительное отношение к интеллектуальной творческой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уровень самоорганизации обучающихся;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овладевать рациональными приемами самообразования;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мыслительную деятельность и развивать познавательную активность;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ключевые компетентности лично значимые для обучающихся умения и навыки.</a:t>
            </a:r>
          </a:p>
          <a:p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Picture 4" descr="D:\мои документы февраль 2011\Мои рисунки\75623381_large_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8336" y="4509120"/>
            <a:ext cx="1855664" cy="1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Актуальность выбранной темы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1925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3688" y="501317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Актуальность темы </a:t>
            </a:r>
            <a:r>
              <a:rPr lang="ru-RU" dirty="0" smtClean="0"/>
              <a:t>обусловлена потребностями современного общества к выпускнику школы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 </a:t>
            </a:r>
            <a:r>
              <a:rPr lang="ru-RU" dirty="0" smtClean="0"/>
              <a:t>проблемы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59632" y="2132856"/>
          <a:ext cx="626469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672" y="5469031"/>
            <a:ext cx="5832648" cy="1200329"/>
          </a:xfrm>
          <a:custGeom>
            <a:avLst/>
            <a:gdLst>
              <a:gd name="connsiteX0" fmla="*/ 0 w 5904656"/>
              <a:gd name="connsiteY0" fmla="*/ 0 h 1200329"/>
              <a:gd name="connsiteX1" fmla="*/ 5904656 w 5904656"/>
              <a:gd name="connsiteY1" fmla="*/ 0 h 1200329"/>
              <a:gd name="connsiteX2" fmla="*/ 5904656 w 5904656"/>
              <a:gd name="connsiteY2" fmla="*/ 1200329 h 1200329"/>
              <a:gd name="connsiteX3" fmla="*/ 0 w 5904656"/>
              <a:gd name="connsiteY3" fmla="*/ 1200329 h 1200329"/>
              <a:gd name="connsiteX4" fmla="*/ 0 w 5904656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4656" h="1200329">
                <a:moveTo>
                  <a:pt x="0" y="0"/>
                </a:moveTo>
                <a:lnTo>
                  <a:pt x="5904656" y="0"/>
                </a:lnTo>
                <a:lnTo>
                  <a:pt x="5904656" y="1200329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эффективных способов для создания условий обеспечивающих формирования познавательной деятельности обучающихся</a:t>
            </a:r>
          </a:p>
          <a:p>
            <a:endParaRPr lang="ru-RU" dirty="0"/>
          </a:p>
        </p:txBody>
      </p:sp>
      <p:pic>
        <p:nvPicPr>
          <p:cNvPr id="5" name="Picture 3" descr="C:\Users\Админ\Desktop\iCA16UTH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36154"/>
            <a:ext cx="1850856" cy="1644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идея технологии развития </a:t>
            </a:r>
            <a:b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критического мышления –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такую атмосферу учения, при которой обучающиеся совместно с  учителем активно работают, сознательно размышляют над процессом обучения, отслеживают, подтверждают, опровергают или расширяют знания, новые идеи, чувства или мнения об окружающем мире.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ТРКМ –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трехфазная структура урока:</a:t>
            </a: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95536" y="3789040"/>
            <a:ext cx="2808312" cy="1008112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ВЫЗОВ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3131840" y="4725144"/>
            <a:ext cx="2736304" cy="1008112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ОСМЫСЛЕНИЕ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868144" y="5661248"/>
            <a:ext cx="2808312" cy="1008112"/>
          </a:xfrm>
          <a:prstGeom prst="wedgeRound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rot="993852">
            <a:off x="613248" y="5404155"/>
            <a:ext cx="3672408" cy="10515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1487670">
            <a:off x="4566154" y="4023892"/>
            <a:ext cx="3414881" cy="106616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фазы вызова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пробуждение интереса к предмету)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Актуализировать имеющиеся у обучающихся знания и смыслы в связи с изучаемым материалом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Пробудить познавательный интерес к изучаемому материалу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обучающимся самим определить направление в изучении темы</a:t>
            </a:r>
          </a:p>
          <a:p>
            <a:pPr marL="0" indent="0">
              <a:spcBef>
                <a:spcPts val="0"/>
              </a:spcBef>
              <a:buNone/>
            </a:pPr>
            <a:endParaRPr lang="ru-RU" sz="4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фазы реализации смысла –</a:t>
            </a:r>
            <a:b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(осмысление материала во времени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над ним)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активно воспринимать изучаемый материал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соотнести старые знания с новыми</a:t>
            </a:r>
          </a:p>
          <a:p>
            <a:pPr marL="0" indent="0" algn="ctr">
              <a:buNone/>
            </a:pPr>
            <a:endParaRPr lang="ru-RU" sz="4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фазы рефлексии –</a:t>
            </a:r>
            <a:b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(обобщение материала, подведение итогов)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обучающимся самостоятельно обобщить изучаемый материал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самостоятельно определить направления в дальнейшем изучении материала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трех фаз технологии</a:t>
            </a:r>
            <a:b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критического мышления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280160"/>
          <a:ext cx="86868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Вызов</a:t>
                      </a:r>
                    </a:p>
                    <a:p>
                      <a:pPr algn="ctr"/>
                      <a:r>
                        <a:rPr lang="ru-RU" u="none" dirty="0" smtClean="0"/>
                        <a:t>Мотивационная</a:t>
                      </a:r>
                    </a:p>
                    <a:p>
                      <a:pPr algn="ctr"/>
                      <a:r>
                        <a:rPr lang="ru-RU" u="none" dirty="0" smtClean="0"/>
                        <a:t>(пробуждает к работе с новой информацией, пробуждение интереса к теме)</a:t>
                      </a:r>
                    </a:p>
                    <a:p>
                      <a:pPr algn="ctr"/>
                      <a:r>
                        <a:rPr lang="ru-RU" u="none" dirty="0" smtClean="0"/>
                        <a:t>Информационная</a:t>
                      </a:r>
                    </a:p>
                    <a:p>
                      <a:pPr algn="ctr"/>
                      <a:r>
                        <a:rPr lang="ru-RU" u="none" dirty="0" smtClean="0"/>
                        <a:t>(вызов «на поверхность» имеющихся знании по теме)</a:t>
                      </a:r>
                    </a:p>
                    <a:p>
                      <a:pPr algn="ctr"/>
                      <a:r>
                        <a:rPr lang="ru-RU" u="none" dirty="0" smtClean="0"/>
                        <a:t>Коммуникационная</a:t>
                      </a:r>
                    </a:p>
                    <a:p>
                      <a:pPr algn="ctr"/>
                      <a:r>
                        <a:rPr lang="ru-RU" u="none" dirty="0" smtClean="0"/>
                        <a:t>(бесконфликтный обмен мнениями)</a:t>
                      </a:r>
                      <a:endParaRPr lang="ru-RU" u="none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Осмысление</a:t>
                      </a:r>
                      <a:endParaRPr lang="ru-RU" u="none" dirty="0" smtClean="0"/>
                    </a:p>
                    <a:p>
                      <a:pPr algn="ctr"/>
                      <a:r>
                        <a:rPr lang="ru-RU" u="none" dirty="0" smtClean="0"/>
                        <a:t>Информационная</a:t>
                      </a:r>
                    </a:p>
                    <a:p>
                      <a:pPr algn="ctr"/>
                      <a:r>
                        <a:rPr lang="ru-RU" u="none" dirty="0" smtClean="0"/>
                        <a:t>(получение новой информации по теме)</a:t>
                      </a:r>
                    </a:p>
                    <a:p>
                      <a:pPr algn="ctr"/>
                      <a:r>
                        <a:rPr lang="ru-RU" u="none" dirty="0" err="1" smtClean="0"/>
                        <a:t>Систематизационная</a:t>
                      </a:r>
                      <a:endParaRPr lang="ru-RU" u="none" dirty="0" smtClean="0"/>
                    </a:p>
                    <a:p>
                      <a:pPr algn="ctr"/>
                      <a:r>
                        <a:rPr lang="ru-RU" u="none" dirty="0" smtClean="0"/>
                        <a:t>(классификация полученной информации по категориям знания)</a:t>
                      </a:r>
                      <a:endParaRPr lang="ru-RU" u="sng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Рефлексия</a:t>
                      </a:r>
                      <a:endParaRPr lang="ru-RU" u="none" dirty="0" smtClean="0"/>
                    </a:p>
                    <a:p>
                      <a:pPr algn="ctr"/>
                      <a:r>
                        <a:rPr lang="ru-RU" u="none" dirty="0" smtClean="0"/>
                        <a:t>Коммуникационная</a:t>
                      </a:r>
                    </a:p>
                    <a:p>
                      <a:pPr algn="ctr"/>
                      <a:r>
                        <a:rPr lang="ru-RU" u="none" dirty="0" smtClean="0"/>
                        <a:t>(обмен мнениями о новой информации)</a:t>
                      </a:r>
                    </a:p>
                    <a:p>
                      <a:pPr algn="ctr"/>
                      <a:r>
                        <a:rPr lang="ru-RU" u="none" dirty="0" smtClean="0"/>
                        <a:t>Информационная </a:t>
                      </a:r>
                    </a:p>
                    <a:p>
                      <a:pPr algn="ctr"/>
                      <a:r>
                        <a:rPr lang="ru-RU" u="none" dirty="0" smtClean="0"/>
                        <a:t>(приобретение нового знания)</a:t>
                      </a:r>
                    </a:p>
                    <a:p>
                      <a:pPr algn="ctr"/>
                      <a:r>
                        <a:rPr lang="ru-RU" u="none" dirty="0" smtClean="0"/>
                        <a:t>Мотивационная</a:t>
                      </a:r>
                    </a:p>
                    <a:p>
                      <a:pPr algn="ctr"/>
                      <a:r>
                        <a:rPr lang="ru-RU" u="none" dirty="0" smtClean="0"/>
                        <a:t>(побуждение к дальнейшему развитию</a:t>
                      </a:r>
                      <a:r>
                        <a:rPr lang="ru-RU" u="none" baseline="0" dirty="0" smtClean="0"/>
                        <a:t> информационного поля</a:t>
                      </a:r>
                      <a:r>
                        <a:rPr lang="ru-RU" u="none" dirty="0" smtClean="0"/>
                        <a:t>)</a:t>
                      </a:r>
                    </a:p>
                    <a:p>
                      <a:pPr algn="ctr"/>
                      <a:r>
                        <a:rPr lang="ru-RU" u="none" dirty="0" smtClean="0"/>
                        <a:t>Оценочная</a:t>
                      </a:r>
                    </a:p>
                    <a:p>
                      <a:pPr algn="ctr"/>
                      <a:r>
                        <a:rPr lang="ru-RU" u="none" dirty="0" smtClean="0"/>
                        <a:t>(соотнесение новой информации и имеющихся знаний, выработка собственной позиции, оценка</a:t>
                      </a:r>
                      <a:r>
                        <a:rPr lang="ru-RU" u="none" baseline="0" dirty="0" smtClean="0"/>
                        <a:t> процесса</a:t>
                      </a:r>
                      <a:r>
                        <a:rPr lang="ru-RU" u="none" dirty="0" smtClean="0"/>
                        <a:t>)</a:t>
                      </a:r>
                      <a:endParaRPr lang="ru-RU" u="sng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методического семинара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Демонстрация способности к анализу, осмыслению и представлению своей педагогической деятельности в соответствии с новыми требованиями ФГОС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280</TotalTime>
  <Words>1318</Words>
  <Application>Microsoft Office PowerPoint</Application>
  <PresentationFormat>Экран (4:3)</PresentationFormat>
  <Paragraphs>185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Ежедневно вселяй в детей радость, оптимизм,    наполняй активной деятельностью, прививая    потребность мыслить, трудиться, познавать, творить.</vt:lpstr>
      <vt:lpstr>Слайд 2</vt:lpstr>
      <vt:lpstr>Условия возникновения и становления педагогического опыта</vt:lpstr>
      <vt:lpstr>Актуальность выбранной темы</vt:lpstr>
      <vt:lpstr>Обоснование проблемы</vt:lpstr>
      <vt:lpstr>Основная идея технологии развития  критического мышления –</vt:lpstr>
      <vt:lpstr>Задачи фазы вызова  ( пробуждение интереса к предмету)</vt:lpstr>
      <vt:lpstr>Функции трех фаз технологии  развития критического мышления</vt:lpstr>
      <vt:lpstr>Цель методического семинара</vt:lpstr>
      <vt:lpstr>Слайд 10</vt:lpstr>
      <vt:lpstr>Познавательные УУД </vt:lpstr>
      <vt:lpstr>Приёмы, применяемые на различных этапах урока</vt:lpstr>
      <vt:lpstr>Примеры заданий</vt:lpstr>
      <vt:lpstr>Примеры заданий</vt:lpstr>
      <vt:lpstr>Примеры заданий</vt:lpstr>
      <vt:lpstr>Задания для групповой работы</vt:lpstr>
      <vt:lpstr>Результативность опыта</vt:lpstr>
      <vt:lpstr>Результативность опыта</vt:lpstr>
      <vt:lpstr>Портрет выпускника школы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Ежедневно вселяй в детей радость, оптимизм,    наполняй активной деятельностью, прививая    потребность мыслить, трудиться, познавать, творить.</dc:title>
  <dc:creator>Онзагай</dc:creator>
  <cp:lastModifiedBy>Онзагай</cp:lastModifiedBy>
  <cp:revision>10</cp:revision>
  <dcterms:created xsi:type="dcterms:W3CDTF">2016-02-23T12:50:03Z</dcterms:created>
  <dcterms:modified xsi:type="dcterms:W3CDTF">2016-02-24T11:27:19Z</dcterms:modified>
</cp:coreProperties>
</file>