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8" r:id="rId2"/>
    <p:sldId id="256" r:id="rId3"/>
    <p:sldId id="263" r:id="rId4"/>
    <p:sldId id="257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D3B0B92-650D-4C1A-8B62-E5AF06BF6D04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90CE232-7426-446F-A2BA-D3587C412A9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952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0B92-650D-4C1A-8B62-E5AF06BF6D04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E232-7426-446F-A2BA-D3587C412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079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0B92-650D-4C1A-8B62-E5AF06BF6D04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E232-7426-446F-A2BA-D3587C412A9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708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0B92-650D-4C1A-8B62-E5AF06BF6D04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E232-7426-446F-A2BA-D3587C412A9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716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0B92-650D-4C1A-8B62-E5AF06BF6D04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E232-7426-446F-A2BA-D3587C412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978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0B92-650D-4C1A-8B62-E5AF06BF6D04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E232-7426-446F-A2BA-D3587C412A9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206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0B92-650D-4C1A-8B62-E5AF06BF6D04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E232-7426-446F-A2BA-D3587C412A9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033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0B92-650D-4C1A-8B62-E5AF06BF6D04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E232-7426-446F-A2BA-D3587C412A9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57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0B92-650D-4C1A-8B62-E5AF06BF6D04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E232-7426-446F-A2BA-D3587C412A9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38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0B92-650D-4C1A-8B62-E5AF06BF6D04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E232-7426-446F-A2BA-D3587C412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63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0B92-650D-4C1A-8B62-E5AF06BF6D04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E232-7426-446F-A2BA-D3587C412A9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81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0B92-650D-4C1A-8B62-E5AF06BF6D04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E232-7426-446F-A2BA-D3587C412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29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0B92-650D-4C1A-8B62-E5AF06BF6D04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E232-7426-446F-A2BA-D3587C412A9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14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0B92-650D-4C1A-8B62-E5AF06BF6D04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E232-7426-446F-A2BA-D3587C412A9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617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0B92-650D-4C1A-8B62-E5AF06BF6D04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E232-7426-446F-A2BA-D3587C412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582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0B92-650D-4C1A-8B62-E5AF06BF6D04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E232-7426-446F-A2BA-D3587C412A9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737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0B92-650D-4C1A-8B62-E5AF06BF6D04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E232-7426-446F-A2BA-D3587C412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12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3B0B92-650D-4C1A-8B62-E5AF06BF6D04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0CE232-7426-446F-A2BA-D3587C412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31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s://pogoda.mail.ru/prognoz/moskva/february-2016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meo.com/12009837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youtube.com/watch?v=q2qNIB07MT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nemarov.com/wp-content/uploads/old/20090322-56.jpg" TargetMode="External"/><Relationship Id="rId2" Type="http://schemas.openxmlformats.org/officeDocument/2006/relationships/hyperlink" Target="http://www.v3wall.com/wallpaper/1920_1200/1411/1920_1200_20141118124444487842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3330053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Урок окружающего мира в 1 классе по теме: «Февраль – месяц метелей и вьюг»</a:t>
            </a:r>
            <a:b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(УМК «Начальная школа 21 века»)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66782"/>
            <a:ext cx="8316036" cy="149101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Учитель начальных классов</a:t>
            </a:r>
          </a:p>
          <a:p>
            <a:pPr algn="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ГБОУ Школы № 1739 г. Москвы</a:t>
            </a:r>
          </a:p>
          <a:p>
            <a:pPr algn="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Бочкарева О. П.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8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4250" y="4739020"/>
            <a:ext cx="10448735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09489"/>
            <a:ext cx="8309317" cy="105507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Времена года.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www.stihi.ru/pics/2013/02/18/46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25" y="837027"/>
            <a:ext cx="9596265" cy="629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09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15403" y="3244334"/>
            <a:ext cx="86117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</a:rPr>
              <a:t>«Февраль – месяц метелей и вьюг.»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5551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 rot="10490894" flipV="1">
            <a:off x="696036" y="4194904"/>
            <a:ext cx="11136573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Мете́ль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 (буран, вьюга) — перенос ветром снега, поднятого с поверхности зем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ли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</a:p>
        </p:txBody>
      </p:sp>
      <p:pic>
        <p:nvPicPr>
          <p:cNvPr id="2051" name="Picture 3" descr="http://vesnaberdsk.ru/photo/1480-95-1/167_rrsssrrri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757" y="625847"/>
            <a:ext cx="6200395" cy="332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38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План урока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   Неживая природа в феврале.</a:t>
            </a:r>
          </a:p>
          <a:p>
            <a:pPr marL="0" indent="0">
              <a:buNone/>
            </a:pPr>
            <a:r>
              <a:rPr lang="ru-RU" dirty="0"/>
              <a:t>2.   Жизнь зверей в феврале.</a:t>
            </a:r>
          </a:p>
          <a:p>
            <a:pPr marL="0" indent="0">
              <a:buNone/>
            </a:pPr>
            <a:r>
              <a:rPr lang="ru-RU" dirty="0"/>
              <a:t>3.  Жизнь птиц в феврале.</a:t>
            </a:r>
          </a:p>
          <a:p>
            <a:pPr marL="0" indent="0">
              <a:buNone/>
            </a:pPr>
            <a:r>
              <a:rPr lang="ru-RU" dirty="0"/>
              <a:t>4.   Загадки на снегу.</a:t>
            </a:r>
          </a:p>
          <a:p>
            <a:pPr marL="0" indent="0">
              <a:buNone/>
            </a:pPr>
            <a:r>
              <a:rPr lang="ru-RU" dirty="0"/>
              <a:t>5.   Пословица </a:t>
            </a:r>
          </a:p>
          <a:p>
            <a:pPr marL="0" indent="0">
              <a:buNone/>
            </a:pPr>
            <a:r>
              <a:rPr lang="ru-RU" dirty="0"/>
              <a:t>6.   Итог урока.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95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Заполни таблицу.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11" y="982132"/>
            <a:ext cx="5227092" cy="5056495"/>
          </a:xfrm>
        </p:spPr>
      </p:pic>
    </p:spTree>
    <p:extLst>
      <p:ext uri="{BB962C8B-B14F-4D97-AF65-F5344CB8AC3E}">
        <p14:creationId xmlns:p14="http://schemas.microsoft.com/office/powerpoint/2010/main" val="24755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Прогноз погоды на февраль 2016 года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https://pogoda.mail.ru/prognoz/moskva/february-2016/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076" name="Picture 4" descr="http://webresourcesdepot.com/wp-content/uploads/image/icon-set-weather-condi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332" y="2279937"/>
            <a:ext cx="5473163" cy="192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87103" y="3384645"/>
            <a:ext cx="499508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hlinkClick r:id="rId4"/>
              </a:rPr>
              <a:t>Февраль</a:t>
            </a:r>
          </a:p>
          <a:p>
            <a:r>
              <a:rPr lang="ru-RU" sz="2800" dirty="0" smtClean="0">
                <a:hlinkClick r:id="rId4"/>
              </a:rPr>
              <a:t>https://vimeo.com/120098377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0786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Видео: «Животные зимой»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http://www.youtube.com/watch?v=q2qNIB07MT4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1026" name="Picture 2" descr="http://www.v3wall.com/wallpaper/1920_1200/1411/1920_1200_201411181244444878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670" y="2285999"/>
            <a:ext cx="6126858" cy="382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32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/>
              <a:t>Ресурсы:</a:t>
            </a:r>
            <a:endParaRPr lang="ru-RU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www.v3wall.com/wallpaper/1920_1200/1411/1920_1200_20141118124444487842.jpg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nemarov.com/wp-content/uploads/old/20090322-56.jpg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51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99</TotalTime>
  <Words>115</Words>
  <Application>Microsoft Office PowerPoint</Application>
  <PresentationFormat>Широкоэкранный</PresentationFormat>
  <Paragraphs>25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Garamond</vt:lpstr>
      <vt:lpstr>Натуральные материалы</vt:lpstr>
      <vt:lpstr>Урок окружающего мира в 1 классе по теме: «Февраль – месяц метелей и вьюг» (УМК «Начальная школа 21 века»)</vt:lpstr>
      <vt:lpstr>Презентация PowerPoint</vt:lpstr>
      <vt:lpstr>Презентация PowerPoint</vt:lpstr>
      <vt:lpstr>Презентация PowerPoint</vt:lpstr>
      <vt:lpstr>План урока</vt:lpstr>
      <vt:lpstr>Заполни таблицу.</vt:lpstr>
      <vt:lpstr>Прогноз погоды на февраль 2016 года</vt:lpstr>
      <vt:lpstr>Видео: «Животные зимой»</vt:lpstr>
      <vt:lpstr>Ресурсы: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«Февраль – месяц метелей и вьюг. Лесные новости»</dc:title>
  <dc:creator>Бочкарева</dc:creator>
  <cp:lastModifiedBy>Бочкарева</cp:lastModifiedBy>
  <cp:revision>10</cp:revision>
  <dcterms:created xsi:type="dcterms:W3CDTF">2016-02-16T10:41:40Z</dcterms:created>
  <dcterms:modified xsi:type="dcterms:W3CDTF">2016-03-01T10:57:07Z</dcterms:modified>
</cp:coreProperties>
</file>