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86" r:id="rId6"/>
    <p:sldId id="287" r:id="rId7"/>
    <p:sldId id="288" r:id="rId8"/>
    <p:sldId id="291" r:id="rId9"/>
    <p:sldId id="266" r:id="rId10"/>
    <p:sldId id="272" r:id="rId11"/>
    <p:sldId id="271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26" autoAdjust="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аа5ыы, суруйуу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1">
                  <c:v>2013-2014 уч.г.15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Практическай дьарык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1">
                  <c:v>2013-2014 уч.г.15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бэлэмнэнии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1">
                  <c:v>2013-2014 уч.г.15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1030144"/>
        <c:axId val="161031680"/>
        <c:axId val="0"/>
      </c:bar3DChart>
      <c:catAx>
        <c:axId val="161030144"/>
        <c:scaling>
          <c:orientation val="minMax"/>
        </c:scaling>
        <c:delete val="0"/>
        <c:axPos val="b"/>
        <c:majorTickMark val="out"/>
        <c:minorTickMark val="none"/>
        <c:tickLblPos val="nextTo"/>
        <c:crossAx val="161031680"/>
        <c:crosses val="autoZero"/>
        <c:auto val="1"/>
        <c:lblAlgn val="ctr"/>
        <c:lblOffset val="100"/>
        <c:noMultiLvlLbl val="0"/>
      </c:catAx>
      <c:valAx>
        <c:axId val="16103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030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7A5FA-518A-43BD-9D07-9F011BD465AF}" type="doc">
      <dgm:prSet loTypeId="urn:microsoft.com/office/officeart/2005/8/layout/chevron2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72C83B5-A4AA-484D-BC48-5FC6D465E4CC}">
      <dgm:prSet phldrT="[Текст]" phldr="1"/>
      <dgm:spPr/>
      <dgm:t>
        <a:bodyPr/>
        <a:lstStyle/>
        <a:p>
          <a:endParaRPr lang="ru-RU" dirty="0"/>
        </a:p>
      </dgm:t>
    </dgm:pt>
    <dgm:pt modelId="{5C7895CA-B058-4D22-A0BD-B33B8C77ADCB}" type="parTrans" cxnId="{28B2E13F-1CA8-45F0-BC37-BDD236E096FD}">
      <dgm:prSet/>
      <dgm:spPr/>
      <dgm:t>
        <a:bodyPr/>
        <a:lstStyle/>
        <a:p>
          <a:endParaRPr lang="ru-RU"/>
        </a:p>
      </dgm:t>
    </dgm:pt>
    <dgm:pt modelId="{788FDC5F-8DCD-4384-890E-67A97DD666BC}" type="sibTrans" cxnId="{28B2E13F-1CA8-45F0-BC37-BDD236E096FD}">
      <dgm:prSet/>
      <dgm:spPr/>
      <dgm:t>
        <a:bodyPr/>
        <a:lstStyle/>
        <a:p>
          <a:endParaRPr lang="ru-RU"/>
        </a:p>
      </dgm:t>
    </dgm:pt>
    <dgm:pt modelId="{41D73B72-9167-4C03-A41D-4FA2BC7AD30E}">
      <dgm:prSet phldrT="[Текст]"/>
      <dgm:spPr/>
      <dgm:t>
        <a:bodyPr/>
        <a:lstStyle/>
        <a:p>
          <a:pPr rtl="0"/>
          <a:r>
            <a:rPr lang="ru-RU" b="0" dirty="0" err="1" smtClean="0">
              <a:latin typeface="Times Sakha Unicode" pitchFamily="18" charset="0"/>
            </a:rPr>
            <a:t>Иитэр</a:t>
          </a:r>
          <a:r>
            <a:rPr lang="ru-RU" b="0" dirty="0" smtClean="0">
              <a:latin typeface="Times Sakha Unicode" pitchFamily="18" charset="0"/>
            </a:rPr>
            <a:t> </a:t>
          </a:r>
          <a:r>
            <a:rPr lang="ru-RU" b="0" dirty="0" err="1" smtClean="0">
              <a:latin typeface="Times Sakha Unicode" pitchFamily="18" charset="0"/>
            </a:rPr>
            <a:t>уэрэтэр</a:t>
          </a:r>
          <a:r>
            <a:rPr lang="ru-RU" b="0" dirty="0" smtClean="0">
              <a:latin typeface="Times Sakha Unicode" pitchFamily="18" charset="0"/>
            </a:rPr>
            <a:t> </a:t>
          </a:r>
          <a:r>
            <a:rPr lang="ru-RU" b="0" dirty="0" err="1" smtClean="0">
              <a:latin typeface="Times Sakha Unicode" pitchFamily="18" charset="0"/>
            </a:rPr>
            <a:t>программаны</a:t>
          </a:r>
          <a:r>
            <a:rPr lang="ru-RU" b="0" dirty="0" smtClean="0">
              <a:latin typeface="Times Sakha Unicode" pitchFamily="18" charset="0"/>
            </a:rPr>
            <a:t> </a:t>
          </a:r>
          <a:r>
            <a:rPr lang="ru-RU" b="0" dirty="0" err="1" smtClean="0">
              <a:latin typeface="Times Sakha Unicode" pitchFamily="18" charset="0"/>
            </a:rPr>
            <a:t>о</a:t>
          </a:r>
          <a:r>
            <a:rPr lang="ru-RU" b="0" dirty="0" err="1" smtClean="0">
              <a:latin typeface="Times Sakha Unicode" pitchFamily="18" charset="0"/>
              <a:cs typeface="Calibri"/>
            </a:rPr>
            <a:t>ӊоруу</a:t>
          </a:r>
          <a:r>
            <a:rPr lang="ru-RU" b="0" dirty="0" smtClean="0">
              <a:latin typeface="Times Sakha Unicode" pitchFamily="18" charset="0"/>
              <a:cs typeface="Calibri"/>
            </a:rPr>
            <a:t>;</a:t>
          </a:r>
          <a:endParaRPr lang="ru-RU" b="0" dirty="0">
            <a:latin typeface="Times Sakha Unicode" pitchFamily="18" charset="0"/>
          </a:endParaRPr>
        </a:p>
      </dgm:t>
    </dgm:pt>
    <dgm:pt modelId="{0E2BB61D-DF7D-4566-8DD8-80F5F019C081}" type="parTrans" cxnId="{83631CC4-3C19-45DE-B7FB-FE79280466B9}">
      <dgm:prSet/>
      <dgm:spPr/>
      <dgm:t>
        <a:bodyPr/>
        <a:lstStyle/>
        <a:p>
          <a:endParaRPr lang="ru-RU"/>
        </a:p>
      </dgm:t>
    </dgm:pt>
    <dgm:pt modelId="{BB46FA11-AD3C-4316-9547-07F9098C09BB}" type="sibTrans" cxnId="{83631CC4-3C19-45DE-B7FB-FE79280466B9}">
      <dgm:prSet/>
      <dgm:spPr/>
      <dgm:t>
        <a:bodyPr/>
        <a:lstStyle/>
        <a:p>
          <a:endParaRPr lang="ru-RU"/>
        </a:p>
      </dgm:t>
    </dgm:pt>
    <dgm:pt modelId="{E1B4B214-6260-4400-8BDB-3E0E0ADC8712}">
      <dgm:prSet phldrT="[Текст]"/>
      <dgm:spPr/>
      <dgm:t>
        <a:bodyPr/>
        <a:lstStyle/>
        <a:p>
          <a:endParaRPr lang="ru-RU" dirty="0"/>
        </a:p>
      </dgm:t>
    </dgm:pt>
    <dgm:pt modelId="{968BAFC2-B350-47ED-9AD1-4F77BA73D392}" type="parTrans" cxnId="{FD7516C9-263A-48D4-A69A-A6BE8950B74C}">
      <dgm:prSet/>
      <dgm:spPr/>
      <dgm:t>
        <a:bodyPr/>
        <a:lstStyle/>
        <a:p>
          <a:endParaRPr lang="ru-RU"/>
        </a:p>
      </dgm:t>
    </dgm:pt>
    <dgm:pt modelId="{D0021387-478A-4042-9BE6-083564D60FAA}" type="sibTrans" cxnId="{FD7516C9-263A-48D4-A69A-A6BE8950B74C}">
      <dgm:prSet/>
      <dgm:spPr/>
      <dgm:t>
        <a:bodyPr/>
        <a:lstStyle/>
        <a:p>
          <a:endParaRPr lang="ru-RU"/>
        </a:p>
      </dgm:t>
    </dgm:pt>
    <dgm:pt modelId="{EFB2925A-FC03-4488-AAC9-A838311F461A}">
      <dgm:prSet phldrT="[Текст]"/>
      <dgm:spPr/>
      <dgm:t>
        <a:bodyPr/>
        <a:lstStyle/>
        <a:p>
          <a:endParaRPr lang="ru-RU" dirty="0"/>
        </a:p>
      </dgm:t>
    </dgm:pt>
    <dgm:pt modelId="{3ECDCCF4-892E-4E17-9B67-8F37CF1D880C}" type="parTrans" cxnId="{04A0CDCC-3FF5-459B-82E3-A60792670478}">
      <dgm:prSet/>
      <dgm:spPr/>
      <dgm:t>
        <a:bodyPr/>
        <a:lstStyle/>
        <a:p>
          <a:endParaRPr lang="ru-RU"/>
        </a:p>
      </dgm:t>
    </dgm:pt>
    <dgm:pt modelId="{6A465193-C00D-4515-90C1-F30C54770AB9}" type="sibTrans" cxnId="{04A0CDCC-3FF5-459B-82E3-A60792670478}">
      <dgm:prSet/>
      <dgm:spPr/>
      <dgm:t>
        <a:bodyPr/>
        <a:lstStyle/>
        <a:p>
          <a:endParaRPr lang="ru-RU"/>
        </a:p>
      </dgm:t>
    </dgm:pt>
    <dgm:pt modelId="{9685372A-EB9A-4D53-8932-B1135FD28395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Sakha Unicode" pitchFamily="18" charset="0"/>
            </a:rPr>
            <a:t>О</a:t>
          </a:r>
          <a:r>
            <a:rPr lang="en-US" dirty="0" smtClean="0">
              <a:latin typeface="Times Sakha Unicode" pitchFamily="18" charset="0"/>
            </a:rPr>
            <a:t>±о </a:t>
          </a:r>
          <a:r>
            <a:rPr lang="en-US" dirty="0" err="1" smtClean="0">
              <a:latin typeface="Times Sakha Unicode" pitchFamily="18" charset="0"/>
            </a:rPr>
            <a:t>бэйэтэ</a:t>
          </a:r>
          <a:r>
            <a:rPr lang="en-US" dirty="0" smtClean="0">
              <a:latin typeface="Times Sakha Unicode" pitchFamily="18" charset="0"/>
            </a:rPr>
            <a:t> µ</a:t>
          </a:r>
          <a:r>
            <a:rPr lang="en-US" dirty="0" err="1" smtClean="0">
              <a:latin typeface="Times Sakha Unicode" pitchFamily="18" charset="0"/>
            </a:rPr>
            <a:t>лэлээн</a:t>
          </a:r>
          <a:r>
            <a:rPr lang="en-US" dirty="0" smtClean="0">
              <a:latin typeface="Times Sakha Unicode" pitchFamily="18" charset="0"/>
            </a:rPr>
            <a:t> </a:t>
          </a:r>
          <a:r>
            <a:rPr lang="en-US" dirty="0" err="1" smtClean="0">
              <a:latin typeface="Times Sakha Unicode" pitchFamily="18" charset="0"/>
            </a:rPr>
            <a:t>ситиґиини</a:t>
          </a:r>
          <a:r>
            <a:rPr lang="en-US" dirty="0" smtClean="0">
              <a:latin typeface="Times Sakha Unicode" pitchFamily="18" charset="0"/>
            </a:rPr>
            <a:t> </a:t>
          </a:r>
          <a:r>
            <a:rPr lang="en-US" dirty="0" err="1" smtClean="0">
              <a:latin typeface="Times Sakha Unicode" pitchFamily="18" charset="0"/>
            </a:rPr>
            <a:t>ылыытын</a:t>
          </a:r>
          <a:r>
            <a:rPr lang="ru-RU" dirty="0" smtClean="0">
              <a:latin typeface="Times Sakha Unicode" pitchFamily="18" charset="0"/>
            </a:rPr>
            <a:t> </a:t>
          </a:r>
          <a:r>
            <a:rPr lang="en-US" dirty="0" err="1" smtClean="0">
              <a:latin typeface="Times Sakha Unicode" pitchFamily="18" charset="0"/>
            </a:rPr>
            <a:t>таба</a:t>
          </a:r>
          <a:r>
            <a:rPr lang="en-US" dirty="0" smtClean="0">
              <a:latin typeface="Times Sakha Unicode" pitchFamily="18" charset="0"/>
            </a:rPr>
            <a:t> </a:t>
          </a:r>
          <a:r>
            <a:rPr lang="en-US" dirty="0" err="1" smtClean="0">
              <a:latin typeface="Times Sakha Unicode" pitchFamily="18" charset="0"/>
            </a:rPr>
            <a:t>тайанан</a:t>
          </a:r>
          <a:r>
            <a:rPr lang="en-US" dirty="0" smtClean="0">
              <a:latin typeface="Times Sakha Unicode" pitchFamily="18" charset="0"/>
            </a:rPr>
            <a:t>, µ</a:t>
          </a:r>
          <a:r>
            <a:rPr lang="en-US" dirty="0" err="1" smtClean="0">
              <a:latin typeface="Times Sakha Unicode" pitchFamily="18" charset="0"/>
            </a:rPr>
            <a:t>лэлии</a:t>
          </a:r>
          <a:r>
            <a:rPr lang="en-US" dirty="0" smtClean="0">
              <a:latin typeface="Times Sakha Unicode" pitchFamily="18" charset="0"/>
            </a:rPr>
            <a:t> µ</a:t>
          </a:r>
          <a:r>
            <a:rPr lang="en-US" dirty="0" err="1" smtClean="0">
              <a:latin typeface="Times Sakha Unicode" pitchFamily="18" charset="0"/>
            </a:rPr>
            <a:t>ірэниитин</a:t>
          </a:r>
          <a:r>
            <a:rPr lang="en-US" dirty="0" smtClean="0">
              <a:latin typeface="Times Sakha Unicode" pitchFamily="18" charset="0"/>
            </a:rPr>
            <a:t> </a:t>
          </a:r>
          <a:r>
            <a:rPr lang="en-US" dirty="0" err="1" smtClean="0">
              <a:latin typeface="Times Sakha Unicode" pitchFamily="18" charset="0"/>
            </a:rPr>
            <a:t>бэлэмнээґин</a:t>
          </a:r>
          <a:r>
            <a:rPr lang="ru-RU" dirty="0" smtClean="0">
              <a:latin typeface="Times Sakha Unicode" pitchFamily="18" charset="0"/>
            </a:rPr>
            <a:t>;</a:t>
          </a:r>
          <a:endParaRPr lang="ru-RU" b="1" dirty="0" smtClean="0"/>
        </a:p>
      </dgm:t>
    </dgm:pt>
    <dgm:pt modelId="{D0BC083D-173D-45E6-964E-6BED8739938C}" type="parTrans" cxnId="{12BD1CCF-BFE1-4971-89B4-0F5ABA96149F}">
      <dgm:prSet/>
      <dgm:spPr/>
      <dgm:t>
        <a:bodyPr/>
        <a:lstStyle/>
        <a:p>
          <a:endParaRPr lang="ru-RU"/>
        </a:p>
      </dgm:t>
    </dgm:pt>
    <dgm:pt modelId="{5F9F1270-B1A3-4F33-92F5-4FB5CFD07A5A}" type="sibTrans" cxnId="{12BD1CCF-BFE1-4971-89B4-0F5ABA96149F}">
      <dgm:prSet/>
      <dgm:spPr/>
      <dgm:t>
        <a:bodyPr/>
        <a:lstStyle/>
        <a:p>
          <a:endParaRPr lang="ru-RU"/>
        </a:p>
      </dgm:t>
    </dgm:pt>
    <dgm:pt modelId="{485D4895-C4F6-4A84-B067-8BA3B6420FD4}">
      <dgm:prSet/>
      <dgm:spPr/>
      <dgm:t>
        <a:bodyPr/>
        <a:lstStyle/>
        <a:p>
          <a:pPr rtl="0"/>
          <a:r>
            <a:rPr kumimoji="0" lang="ru-RU" b="0" i="0" u="none" strike="noStrike" cap="none" normalizeH="0" baseline="0" dirty="0" err="1" smtClean="0">
              <a:ln/>
              <a:effectLst/>
              <a:latin typeface="Times Sakha Unicode" pitchFamily="18" charset="0"/>
              <a:ea typeface="Calibri" pitchFamily="34" charset="0"/>
              <a:cs typeface="Times New Roman" pitchFamily="18" charset="0"/>
            </a:rPr>
            <a:t>Т</a:t>
          </a:r>
          <a:r>
            <a:rPr kumimoji="0" lang="ru-RU" b="0" i="0" u="none" strike="noStrike" cap="none" normalizeH="0" baseline="0" dirty="0" err="1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өрөөбут</a:t>
          </a:r>
          <a:r>
            <a:rPr kumimoji="0" lang="ru-RU" b="0" i="0" u="none" strike="noStrike" cap="none" normalizeH="0" baseline="0" dirty="0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культуратын</a:t>
          </a:r>
          <a:r>
            <a:rPr kumimoji="0" lang="ru-RU" b="0" i="0" u="none" strike="noStrike" cap="none" normalizeH="0" baseline="0" dirty="0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олонхоттон</a:t>
          </a:r>
          <a:r>
            <a:rPr kumimoji="0" lang="ru-RU" b="0" i="0" u="none" strike="noStrike" cap="none" normalizeH="0" baseline="0" dirty="0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булан</a:t>
          </a:r>
          <a:r>
            <a:rPr kumimoji="0" lang="ru-RU" b="0" i="0" u="none" strike="noStrike" cap="none" normalizeH="0" baseline="0" dirty="0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сиэрдээх</a:t>
          </a:r>
          <a:r>
            <a:rPr kumimoji="0" lang="ru-RU" b="0" i="0" u="none" strike="noStrike" cap="none" normalizeH="0" baseline="0" dirty="0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буолууга</a:t>
          </a:r>
          <a:r>
            <a:rPr kumimoji="0" lang="ru-RU" b="0" i="0" u="none" strike="noStrike" cap="none" normalizeH="0" baseline="0" dirty="0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уөрэниитэ</a:t>
          </a:r>
          <a:r>
            <a:rPr kumimoji="0" lang="ru-RU" b="0" i="0" u="none" strike="noStrike" cap="none" normalizeH="0" baseline="0" dirty="0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;</a:t>
          </a:r>
          <a:endParaRPr kumimoji="0" lang="en-US" b="0" i="0" u="none" strike="noStrike" cap="none" normalizeH="0" baseline="0" dirty="0" smtClean="0">
            <a:ln/>
            <a:effectLst/>
            <a:latin typeface="Times Sakha Unicode" pitchFamily="18" charset="0"/>
            <a:ea typeface="Calibri" pitchFamily="34" charset="0"/>
            <a:cs typeface="Times New Roman" pitchFamily="18" charset="0"/>
          </a:endParaRPr>
        </a:p>
      </dgm:t>
    </dgm:pt>
    <dgm:pt modelId="{79662CF1-C7AB-42B2-8408-550FB624EE64}" type="parTrans" cxnId="{0A782C47-7442-44C9-AE31-EF873E593EFA}">
      <dgm:prSet/>
      <dgm:spPr/>
      <dgm:t>
        <a:bodyPr/>
        <a:lstStyle/>
        <a:p>
          <a:endParaRPr lang="ru-RU"/>
        </a:p>
      </dgm:t>
    </dgm:pt>
    <dgm:pt modelId="{5D3498ED-18BF-4763-A44E-BEE902AE10F5}" type="sibTrans" cxnId="{0A782C47-7442-44C9-AE31-EF873E593EFA}">
      <dgm:prSet/>
      <dgm:spPr/>
      <dgm:t>
        <a:bodyPr/>
        <a:lstStyle/>
        <a:p>
          <a:endParaRPr lang="ru-RU"/>
        </a:p>
      </dgm:t>
    </dgm:pt>
    <dgm:pt modelId="{C329D4B5-C451-4C89-A583-911FF540500A}">
      <dgm:prSet custT="1"/>
      <dgm:spPr/>
      <dgm:t>
        <a:bodyPr/>
        <a:lstStyle/>
        <a:p>
          <a:pPr rtl="0"/>
          <a:r>
            <a:rPr lang="ru-RU" sz="2400" b="0" dirty="0" err="1" smtClean="0">
              <a:latin typeface="Times Sakha Unicode" pitchFamily="18" charset="0"/>
            </a:rPr>
            <a:t>Олох</a:t>
          </a:r>
          <a:r>
            <a:rPr lang="ru-RU" sz="2400" b="0" dirty="0" smtClean="0">
              <a:latin typeface="Times Sakha Unicode" pitchFamily="18" charset="0"/>
            </a:rPr>
            <a:t> </a:t>
          </a:r>
          <a:r>
            <a:rPr lang="ru-RU" sz="2400" b="0" dirty="0" err="1" smtClean="0">
              <a:latin typeface="Times Sakha Unicode" pitchFamily="18" charset="0"/>
            </a:rPr>
            <a:t>чахчыларын</a:t>
          </a:r>
          <a:r>
            <a:rPr lang="ru-RU" sz="2400" b="0" dirty="0" smtClean="0">
              <a:latin typeface="Times Sakha Unicode" pitchFamily="18" charset="0"/>
            </a:rPr>
            <a:t> </a:t>
          </a:r>
          <a:r>
            <a:rPr lang="ru-RU" sz="2400" b="0" dirty="0" err="1" smtClean="0">
              <a:latin typeface="Times Sakha Unicode" pitchFamily="18" charset="0"/>
            </a:rPr>
            <a:t>кытары</a:t>
          </a:r>
          <a:r>
            <a:rPr lang="ru-RU" sz="2400" b="0" dirty="0" smtClean="0">
              <a:latin typeface="Times Sakha Unicode" pitchFamily="18" charset="0"/>
            </a:rPr>
            <a:t> </a:t>
          </a:r>
          <a:r>
            <a:rPr lang="ru-RU" sz="2400" b="0" dirty="0" err="1" smtClean="0">
              <a:latin typeface="Times Sakha Unicode" pitchFamily="18" charset="0"/>
            </a:rPr>
            <a:t>олонхо</a:t>
          </a:r>
          <a:r>
            <a:rPr lang="ru-RU" sz="2400" b="0" dirty="0" smtClean="0">
              <a:latin typeface="Times Sakha Unicode" pitchFamily="18" charset="0"/>
            </a:rPr>
            <a:t> </a:t>
          </a:r>
          <a:r>
            <a:rPr lang="ru-RU" sz="2400" b="0" dirty="0" err="1" smtClean="0">
              <a:latin typeface="Times Sakha Unicode" pitchFamily="18" charset="0"/>
            </a:rPr>
            <a:t>ойуулаа</a:t>
          </a:r>
          <a:r>
            <a:rPr lang="en-US" sz="2400" b="0" dirty="0" smtClean="0">
              <a:latin typeface="Times Sakha Unicode" pitchFamily="18" charset="0"/>
            </a:rPr>
            <a:t>h</a:t>
          </a:r>
          <a:r>
            <a:rPr lang="ru-RU" sz="2400" b="0" dirty="0" err="1" smtClean="0">
              <a:latin typeface="Times Sakha Unicode" pitchFamily="18" charset="0"/>
            </a:rPr>
            <a:t>ынын</a:t>
          </a:r>
          <a:r>
            <a:rPr lang="ru-RU" sz="2400" b="0" dirty="0" smtClean="0">
              <a:latin typeface="Times Sakha Unicode" pitchFamily="18" charset="0"/>
            </a:rPr>
            <a:t> </a:t>
          </a:r>
          <a:r>
            <a:rPr lang="ru-RU" sz="2400" b="0" dirty="0" err="1" smtClean="0">
              <a:latin typeface="Times Sakha Unicode" pitchFamily="18" charset="0"/>
            </a:rPr>
            <a:t>тэ</a:t>
          </a:r>
          <a:r>
            <a:rPr lang="ru-RU" sz="2600" b="0" dirty="0" err="1" smtClean="0">
              <a:latin typeface="Times Sakha Unicode" pitchFamily="18" charset="0"/>
            </a:rPr>
            <a:t>ҥ</a:t>
          </a:r>
          <a:r>
            <a:rPr lang="ru-RU" sz="2400" b="0" dirty="0" err="1" smtClean="0">
              <a:latin typeface="Times Sakha Unicode" pitchFamily="18" charset="0"/>
            </a:rPr>
            <a:t>нээн</a:t>
          </a:r>
          <a:r>
            <a:rPr lang="ru-RU" sz="2400" b="0" dirty="0" smtClean="0">
              <a:latin typeface="Times Sakha Unicode" pitchFamily="18" charset="0"/>
            </a:rPr>
            <a:t> </a:t>
          </a:r>
          <a:r>
            <a:rPr lang="ru-RU" sz="2400" b="0" dirty="0" err="1" smtClean="0">
              <a:latin typeface="Times Sakha Unicode" pitchFamily="18" charset="0"/>
            </a:rPr>
            <a:t>к</a:t>
          </a:r>
          <a:r>
            <a:rPr kumimoji="0" lang="ru-RU" sz="2400" b="0" i="0" u="none" strike="noStrike" cap="none" normalizeH="0" baseline="0" dirty="0" err="1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ө</a:t>
          </a:r>
          <a:r>
            <a:rPr lang="ru-RU" sz="2400" b="0" dirty="0" err="1" smtClean="0">
              <a:latin typeface="Times Sakha Unicode" pitchFamily="18" charset="0"/>
            </a:rPr>
            <a:t>р</a:t>
          </a:r>
          <a:r>
            <a:rPr lang="en-US" sz="2400" b="0" dirty="0" err="1" smtClean="0">
              <a:latin typeface="Times Sakha Unicode" pitchFamily="18" charset="0"/>
            </a:rPr>
            <a:t>vv</a:t>
          </a:r>
          <a:endParaRPr lang="ru-RU" sz="2400" b="0" dirty="0">
            <a:latin typeface="Times Sakha Unicode" pitchFamily="18" charset="0"/>
          </a:endParaRPr>
        </a:p>
      </dgm:t>
    </dgm:pt>
    <dgm:pt modelId="{A5A25947-C3F7-492E-B611-3C6156F5B7DE}" type="parTrans" cxnId="{CABC52FD-7CB9-46A1-9ED3-94984E839D40}">
      <dgm:prSet/>
      <dgm:spPr/>
      <dgm:t>
        <a:bodyPr/>
        <a:lstStyle/>
        <a:p>
          <a:endParaRPr lang="ru-RU"/>
        </a:p>
      </dgm:t>
    </dgm:pt>
    <dgm:pt modelId="{0FAE9454-6425-4218-AD0A-052FEC4736B7}" type="sibTrans" cxnId="{CABC52FD-7CB9-46A1-9ED3-94984E839D40}">
      <dgm:prSet/>
      <dgm:spPr/>
      <dgm:t>
        <a:bodyPr/>
        <a:lstStyle/>
        <a:p>
          <a:endParaRPr lang="ru-RU"/>
        </a:p>
      </dgm:t>
    </dgm:pt>
    <dgm:pt modelId="{824A2834-96BC-4226-9187-7E0E7B1B0CDC}">
      <dgm:prSet/>
      <dgm:spPr/>
      <dgm:t>
        <a:bodyPr/>
        <a:lstStyle/>
        <a:p>
          <a:endParaRPr lang="ru-RU" dirty="0"/>
        </a:p>
      </dgm:t>
    </dgm:pt>
    <dgm:pt modelId="{52F09F27-12FE-4E42-B3E8-2E3BEB38CB38}" type="parTrans" cxnId="{A2E5A662-4C67-41C4-A7AC-B87458B8F22B}">
      <dgm:prSet/>
      <dgm:spPr/>
      <dgm:t>
        <a:bodyPr/>
        <a:lstStyle/>
        <a:p>
          <a:endParaRPr lang="ru-RU"/>
        </a:p>
      </dgm:t>
    </dgm:pt>
    <dgm:pt modelId="{1820BC94-F157-4D1F-8816-D684376F7C9B}" type="sibTrans" cxnId="{A2E5A662-4C67-41C4-A7AC-B87458B8F22B}">
      <dgm:prSet/>
      <dgm:spPr/>
      <dgm:t>
        <a:bodyPr/>
        <a:lstStyle/>
        <a:p>
          <a:endParaRPr lang="ru-RU"/>
        </a:p>
      </dgm:t>
    </dgm:pt>
    <dgm:pt modelId="{B9E25B6C-7A4D-4DDB-92FC-C1642196E176}">
      <dgm:prSet custT="1"/>
      <dgm:spPr/>
      <dgm:t>
        <a:bodyPr/>
        <a:lstStyle/>
        <a:p>
          <a:pPr rtl="0"/>
          <a:r>
            <a:rPr lang="en-US" sz="2200" dirty="0" err="1" smtClean="0">
              <a:latin typeface="Times Sakha Unicode" pitchFamily="18" charset="0"/>
            </a:rPr>
            <a:t>Саха</a:t>
          </a:r>
          <a:r>
            <a:rPr lang="en-US" sz="2200" dirty="0" smtClean="0">
              <a:latin typeface="Times Sakha Unicode" pitchFamily="18" charset="0"/>
            </a:rPr>
            <a:t> </a:t>
          </a:r>
          <a:r>
            <a:rPr lang="en-US" sz="2200" dirty="0" err="1" smtClean="0">
              <a:latin typeface="Times Sakha Unicode" pitchFamily="18" charset="0"/>
            </a:rPr>
            <a:t>литературатын</a:t>
          </a:r>
          <a:r>
            <a:rPr lang="en-US" sz="2200" dirty="0" smtClean="0">
              <a:latin typeface="Times Sakha Unicode" pitchFamily="18" charset="0"/>
            </a:rPr>
            <a:t> </a:t>
          </a:r>
          <a:r>
            <a:rPr lang="en-US" sz="2200" dirty="0" err="1" smtClean="0">
              <a:latin typeface="Times Sakha Unicode" pitchFamily="18" charset="0"/>
            </a:rPr>
            <a:t>предметигэр</a:t>
          </a:r>
          <a:r>
            <a:rPr lang="en-US" sz="2200" dirty="0" smtClean="0">
              <a:latin typeface="Times Sakha Unicode" pitchFamily="18" charset="0"/>
            </a:rPr>
            <a:t> </a:t>
          </a:r>
          <a:r>
            <a:rPr lang="en-US" sz="2200" dirty="0" err="1" smtClean="0">
              <a:latin typeface="Times Sakha Unicode" pitchFamily="18" charset="0"/>
            </a:rPr>
            <a:t>оло±уран</a:t>
          </a:r>
          <a:r>
            <a:rPr lang="en-US" sz="2200" dirty="0" smtClean="0">
              <a:latin typeface="Times Sakha Unicode" pitchFamily="18" charset="0"/>
            </a:rPr>
            <a:t>, </a:t>
          </a:r>
          <a:r>
            <a:rPr lang="en-US" sz="2200" dirty="0" err="1" smtClean="0">
              <a:latin typeface="Times Sakha Unicode" pitchFamily="18" charset="0"/>
            </a:rPr>
            <a:t>атын</a:t>
          </a:r>
          <a:r>
            <a:rPr lang="en-US" sz="2200" dirty="0" smtClean="0">
              <a:latin typeface="Times Sakha Unicode" pitchFamily="18" charset="0"/>
            </a:rPr>
            <a:t> µ</a:t>
          </a:r>
          <a:r>
            <a:rPr lang="en-US" sz="2200" dirty="0" err="1" smtClean="0">
              <a:latin typeface="Times Sakha Unicode" pitchFamily="18" charset="0"/>
            </a:rPr>
            <a:t>ірэх</a:t>
          </a:r>
          <a:r>
            <a:rPr lang="en-US" sz="2200" dirty="0" smtClean="0">
              <a:latin typeface="Times Sakha Unicode" pitchFamily="18" charset="0"/>
            </a:rPr>
            <a:t> </a:t>
          </a:r>
          <a:r>
            <a:rPr lang="en-US" sz="2200" dirty="0" err="1" smtClean="0">
              <a:latin typeface="Times Sakha Unicode" pitchFamily="18" charset="0"/>
            </a:rPr>
            <a:t>предметтэрин</a:t>
          </a:r>
          <a:r>
            <a:rPr lang="en-US" sz="2200" dirty="0" smtClean="0">
              <a:latin typeface="Times Sakha Unicode" pitchFamily="18" charset="0"/>
            </a:rPr>
            <a:t> </a:t>
          </a:r>
          <a:r>
            <a:rPr lang="en-US" sz="2200" dirty="0" err="1" smtClean="0">
              <a:latin typeface="Times Sakha Unicode" pitchFamily="18" charset="0"/>
            </a:rPr>
            <a:t>кытары</a:t>
          </a:r>
          <a:r>
            <a:rPr lang="en-US" sz="2200" dirty="0" smtClean="0">
              <a:latin typeface="Times Sakha Unicode" pitchFamily="18" charset="0"/>
            </a:rPr>
            <a:t> </a:t>
          </a:r>
          <a:r>
            <a:rPr lang="en-US" sz="2200" dirty="0" err="1" smtClean="0">
              <a:latin typeface="Times Sakha Unicode" pitchFamily="18" charset="0"/>
            </a:rPr>
            <a:t>хоґулуу</a:t>
          </a:r>
          <a:r>
            <a:rPr lang="en-US" sz="2200" dirty="0" smtClean="0">
              <a:latin typeface="Times Sakha Unicode" pitchFamily="18" charset="0"/>
            </a:rPr>
            <a:t> </a:t>
          </a:r>
          <a:r>
            <a:rPr lang="en-US" sz="2200" dirty="0" err="1" smtClean="0">
              <a:latin typeface="Times Sakha Unicode" pitchFamily="18" charset="0"/>
            </a:rPr>
            <a:t>тутан</a:t>
          </a:r>
          <a:r>
            <a:rPr lang="en-US" sz="2200" dirty="0" smtClean="0">
              <a:latin typeface="Times Sakha Unicode" pitchFamily="18" charset="0"/>
            </a:rPr>
            <a:t> µ</a:t>
          </a:r>
          <a:r>
            <a:rPr lang="en-US" sz="2200" dirty="0" err="1" smtClean="0">
              <a:latin typeface="Times Sakha Unicode" pitchFamily="18" charset="0"/>
            </a:rPr>
            <a:t>ірэтии</a:t>
          </a:r>
          <a:r>
            <a:rPr kumimoji="0" lang="ru-RU" sz="2200" b="1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.</a:t>
          </a:r>
          <a:endParaRPr lang="ru-RU" sz="2200" b="1" dirty="0"/>
        </a:p>
      </dgm:t>
    </dgm:pt>
    <dgm:pt modelId="{9CFB7627-C95C-4CDB-BBA6-3EE826DD3F52}" type="parTrans" cxnId="{78A65940-2327-4872-BBF2-DE79F32F9496}">
      <dgm:prSet/>
      <dgm:spPr/>
      <dgm:t>
        <a:bodyPr/>
        <a:lstStyle/>
        <a:p>
          <a:endParaRPr lang="ru-RU"/>
        </a:p>
      </dgm:t>
    </dgm:pt>
    <dgm:pt modelId="{3A87B628-5274-4173-A4E5-1B0961B968C4}" type="sibTrans" cxnId="{78A65940-2327-4872-BBF2-DE79F32F9496}">
      <dgm:prSet/>
      <dgm:spPr/>
      <dgm:t>
        <a:bodyPr/>
        <a:lstStyle/>
        <a:p>
          <a:endParaRPr lang="ru-RU"/>
        </a:p>
      </dgm:t>
    </dgm:pt>
    <dgm:pt modelId="{2F17EFBB-CAEC-4E64-9851-17187D04A7C0}">
      <dgm:prSet phldrT="[Текст]" phldr="1"/>
      <dgm:spPr/>
      <dgm:t>
        <a:bodyPr/>
        <a:lstStyle/>
        <a:p>
          <a:endParaRPr lang="ru-RU" dirty="0"/>
        </a:p>
      </dgm:t>
    </dgm:pt>
    <dgm:pt modelId="{7FD220CC-DF78-4626-9586-04453B0C088E}" type="sibTrans" cxnId="{97D0D7A0-C6B2-4BF7-A63E-492924F21413}">
      <dgm:prSet/>
      <dgm:spPr/>
      <dgm:t>
        <a:bodyPr/>
        <a:lstStyle/>
        <a:p>
          <a:endParaRPr lang="ru-RU"/>
        </a:p>
      </dgm:t>
    </dgm:pt>
    <dgm:pt modelId="{0AE11D6C-7C2A-4F72-AB8E-42610734FE53}" type="parTrans" cxnId="{97D0D7A0-C6B2-4BF7-A63E-492924F21413}">
      <dgm:prSet/>
      <dgm:spPr/>
      <dgm:t>
        <a:bodyPr/>
        <a:lstStyle/>
        <a:p>
          <a:endParaRPr lang="ru-RU"/>
        </a:p>
      </dgm:t>
    </dgm:pt>
    <dgm:pt modelId="{FC74DF08-50F9-48B6-80C5-DEA870797BCD}" type="pres">
      <dgm:prSet presAssocID="{5417A5FA-518A-43BD-9D07-9F011BD465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9B855-F9E5-4224-87A3-2156E6E1E1FD}" type="pres">
      <dgm:prSet presAssocID="{F72C83B5-A4AA-484D-BC48-5FC6D465E4CC}" presName="composite" presStyleCnt="0"/>
      <dgm:spPr/>
    </dgm:pt>
    <dgm:pt modelId="{036BA0CB-A5A8-4E4A-B2FA-19B736CDA2AF}" type="pres">
      <dgm:prSet presAssocID="{F72C83B5-A4AA-484D-BC48-5FC6D465E4C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67A70-F10A-4DCA-BBDA-A8D5BDEEE5FC}" type="pres">
      <dgm:prSet presAssocID="{F72C83B5-A4AA-484D-BC48-5FC6D465E4CC}" presName="descendantText" presStyleLbl="alignAcc1" presStyleIdx="0" presStyleCnt="5" custLinFactNeighborX="0" custLinFactNeighborY="8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9F3AF-7240-45F1-BA3A-D50CE10CCF01}" type="pres">
      <dgm:prSet presAssocID="{788FDC5F-8DCD-4384-890E-67A97DD666BC}" presName="sp" presStyleCnt="0"/>
      <dgm:spPr/>
    </dgm:pt>
    <dgm:pt modelId="{013E6DF3-FB42-4CD8-91AB-585139F3A652}" type="pres">
      <dgm:prSet presAssocID="{E1B4B214-6260-4400-8BDB-3E0E0ADC8712}" presName="composite" presStyleCnt="0"/>
      <dgm:spPr/>
    </dgm:pt>
    <dgm:pt modelId="{3A0C54F7-EDAD-4A3D-AF59-0FBD085A699B}" type="pres">
      <dgm:prSet presAssocID="{E1B4B214-6260-4400-8BDB-3E0E0ADC871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8556F-431D-462F-B3A7-96C0BC500155}" type="pres">
      <dgm:prSet presAssocID="{E1B4B214-6260-4400-8BDB-3E0E0ADC871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EAFA0-AE46-411E-AE97-1EC29BEB735F}" type="pres">
      <dgm:prSet presAssocID="{D0021387-478A-4042-9BE6-083564D60FAA}" presName="sp" presStyleCnt="0"/>
      <dgm:spPr/>
    </dgm:pt>
    <dgm:pt modelId="{E8AB769B-0ED7-4C71-B75E-5DE432FCD1BF}" type="pres">
      <dgm:prSet presAssocID="{2F17EFBB-CAEC-4E64-9851-17187D04A7C0}" presName="composite" presStyleCnt="0"/>
      <dgm:spPr/>
    </dgm:pt>
    <dgm:pt modelId="{DBD5AF7B-C83B-4D69-A365-71454B4C716D}" type="pres">
      <dgm:prSet presAssocID="{2F17EFBB-CAEC-4E64-9851-17187D04A7C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5C7E7-662C-4D30-AD5E-F54197A6F446}" type="pres">
      <dgm:prSet presAssocID="{2F17EFBB-CAEC-4E64-9851-17187D04A7C0}" presName="descendantText" presStyleLbl="alignAcc1" presStyleIdx="2" presStyleCnt="5" custLinFactY="31674" custLinFactNeighborX="13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3519F-FB83-45AE-A5B9-B9C0658D6FB9}" type="pres">
      <dgm:prSet presAssocID="{7FD220CC-DF78-4626-9586-04453B0C088E}" presName="sp" presStyleCnt="0"/>
      <dgm:spPr/>
    </dgm:pt>
    <dgm:pt modelId="{2A364BC2-0427-4F5F-A141-10966EE874DE}" type="pres">
      <dgm:prSet presAssocID="{EFB2925A-FC03-4488-AAC9-A838311F461A}" presName="composite" presStyleCnt="0"/>
      <dgm:spPr/>
    </dgm:pt>
    <dgm:pt modelId="{4136499C-29C9-4939-B449-C6E99EC1EB73}" type="pres">
      <dgm:prSet presAssocID="{EFB2925A-FC03-4488-AAC9-A838311F461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3B0D9-8761-4F6B-B8F9-25C965115DA9}" type="pres">
      <dgm:prSet presAssocID="{EFB2925A-FC03-4488-AAC9-A838311F461A}" presName="descendantText" presStyleLbl="alignAcc1" presStyleIdx="3" presStyleCnt="5" custLinFactY="-35060" custLinFactNeighborX="13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413A9-B5EC-4862-8D15-74A5F092AD55}" type="pres">
      <dgm:prSet presAssocID="{6A465193-C00D-4515-90C1-F30C54770AB9}" presName="sp" presStyleCnt="0"/>
      <dgm:spPr/>
    </dgm:pt>
    <dgm:pt modelId="{CFE041D1-B000-4B34-8436-5B1A9DDC525A}" type="pres">
      <dgm:prSet presAssocID="{824A2834-96BC-4226-9187-7E0E7B1B0CDC}" presName="composite" presStyleCnt="0"/>
      <dgm:spPr/>
    </dgm:pt>
    <dgm:pt modelId="{B5BC0023-9ED5-4B91-9118-68A6C88B06F6}" type="pres">
      <dgm:prSet presAssocID="{824A2834-96BC-4226-9187-7E0E7B1B0CD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6B5E0-127C-450D-84CA-A13943394911}" type="pres">
      <dgm:prSet presAssocID="{824A2834-96BC-4226-9187-7E0E7B1B0CD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A73BE1-D9BC-4790-9485-ECFBCD8B010A}" type="presOf" srcId="{824A2834-96BC-4226-9187-7E0E7B1B0CDC}" destId="{B5BC0023-9ED5-4B91-9118-68A6C88B06F6}" srcOrd="0" destOrd="0" presId="urn:microsoft.com/office/officeart/2005/8/layout/chevron2"/>
    <dgm:cxn modelId="{B99ABF82-8AC8-4DA2-9406-008FF7AA58B3}" type="presOf" srcId="{EFB2925A-FC03-4488-AAC9-A838311F461A}" destId="{4136499C-29C9-4939-B449-C6E99EC1EB73}" srcOrd="0" destOrd="0" presId="urn:microsoft.com/office/officeart/2005/8/layout/chevron2"/>
    <dgm:cxn modelId="{F17F2DB5-8832-43E4-9B96-F272002F6B59}" type="presOf" srcId="{485D4895-C4F6-4A84-B067-8BA3B6420FD4}" destId="{0E63B0D9-8761-4F6B-B8F9-25C965115DA9}" srcOrd="0" destOrd="0" presId="urn:microsoft.com/office/officeart/2005/8/layout/chevron2"/>
    <dgm:cxn modelId="{8F040CFD-B09A-40C2-9DDF-893DEEC65D4F}" type="presOf" srcId="{E1B4B214-6260-4400-8BDB-3E0E0ADC8712}" destId="{3A0C54F7-EDAD-4A3D-AF59-0FBD085A699B}" srcOrd="0" destOrd="0" presId="urn:microsoft.com/office/officeart/2005/8/layout/chevron2"/>
    <dgm:cxn modelId="{83631CC4-3C19-45DE-B7FB-FE79280466B9}" srcId="{F72C83B5-A4AA-484D-BC48-5FC6D465E4CC}" destId="{41D73B72-9167-4C03-A41D-4FA2BC7AD30E}" srcOrd="0" destOrd="0" parTransId="{0E2BB61D-DF7D-4566-8DD8-80F5F019C081}" sibTransId="{BB46FA11-AD3C-4316-9547-07F9098C09BB}"/>
    <dgm:cxn modelId="{28B2E13F-1CA8-45F0-BC37-BDD236E096FD}" srcId="{5417A5FA-518A-43BD-9D07-9F011BD465AF}" destId="{F72C83B5-A4AA-484D-BC48-5FC6D465E4CC}" srcOrd="0" destOrd="0" parTransId="{5C7895CA-B058-4D22-A0BD-B33B8C77ADCB}" sibTransId="{788FDC5F-8DCD-4384-890E-67A97DD666BC}"/>
    <dgm:cxn modelId="{25BA60B5-00FE-4349-A989-121963E986D2}" type="presOf" srcId="{C329D4B5-C451-4C89-A583-911FF540500A}" destId="{1FD5C7E7-662C-4D30-AD5E-F54197A6F446}" srcOrd="0" destOrd="0" presId="urn:microsoft.com/office/officeart/2005/8/layout/chevron2"/>
    <dgm:cxn modelId="{61A1AB0A-5C8E-49CF-88ED-8C7DAD40786C}" type="presOf" srcId="{5417A5FA-518A-43BD-9D07-9F011BD465AF}" destId="{FC74DF08-50F9-48B6-80C5-DEA870797BCD}" srcOrd="0" destOrd="0" presId="urn:microsoft.com/office/officeart/2005/8/layout/chevron2"/>
    <dgm:cxn modelId="{04A0CDCC-3FF5-459B-82E3-A60792670478}" srcId="{5417A5FA-518A-43BD-9D07-9F011BD465AF}" destId="{EFB2925A-FC03-4488-AAC9-A838311F461A}" srcOrd="3" destOrd="0" parTransId="{3ECDCCF4-892E-4E17-9B67-8F37CF1D880C}" sibTransId="{6A465193-C00D-4515-90C1-F30C54770AB9}"/>
    <dgm:cxn modelId="{47A44B7B-0389-4B7C-8E17-5541ADA22850}" type="presOf" srcId="{41D73B72-9167-4C03-A41D-4FA2BC7AD30E}" destId="{53167A70-F10A-4DCA-BBDA-A8D5BDEEE5FC}" srcOrd="0" destOrd="0" presId="urn:microsoft.com/office/officeart/2005/8/layout/chevron2"/>
    <dgm:cxn modelId="{F815663B-C7FD-431F-9783-E607A1BA329A}" type="presOf" srcId="{B9E25B6C-7A4D-4DDB-92FC-C1642196E176}" destId="{9806B5E0-127C-450D-84CA-A13943394911}" srcOrd="0" destOrd="0" presId="urn:microsoft.com/office/officeart/2005/8/layout/chevron2"/>
    <dgm:cxn modelId="{FD7516C9-263A-48D4-A69A-A6BE8950B74C}" srcId="{5417A5FA-518A-43BD-9D07-9F011BD465AF}" destId="{E1B4B214-6260-4400-8BDB-3E0E0ADC8712}" srcOrd="1" destOrd="0" parTransId="{968BAFC2-B350-47ED-9AD1-4F77BA73D392}" sibTransId="{D0021387-478A-4042-9BE6-083564D60FAA}"/>
    <dgm:cxn modelId="{78A65940-2327-4872-BBF2-DE79F32F9496}" srcId="{824A2834-96BC-4226-9187-7E0E7B1B0CDC}" destId="{B9E25B6C-7A4D-4DDB-92FC-C1642196E176}" srcOrd="0" destOrd="0" parTransId="{9CFB7627-C95C-4CDB-BBA6-3EE826DD3F52}" sibTransId="{3A87B628-5274-4173-A4E5-1B0961B968C4}"/>
    <dgm:cxn modelId="{97400BB3-DDA8-4897-9B90-0CA77D4B8D96}" type="presOf" srcId="{2F17EFBB-CAEC-4E64-9851-17187D04A7C0}" destId="{DBD5AF7B-C83B-4D69-A365-71454B4C716D}" srcOrd="0" destOrd="0" presId="urn:microsoft.com/office/officeart/2005/8/layout/chevron2"/>
    <dgm:cxn modelId="{1FAB73D0-8268-4D20-8B44-FB1A66ED8B09}" type="presOf" srcId="{9685372A-EB9A-4D53-8932-B1135FD28395}" destId="{2058556F-431D-462F-B3A7-96C0BC500155}" srcOrd="0" destOrd="0" presId="urn:microsoft.com/office/officeart/2005/8/layout/chevron2"/>
    <dgm:cxn modelId="{A2E5A662-4C67-41C4-A7AC-B87458B8F22B}" srcId="{5417A5FA-518A-43BD-9D07-9F011BD465AF}" destId="{824A2834-96BC-4226-9187-7E0E7B1B0CDC}" srcOrd="4" destOrd="0" parTransId="{52F09F27-12FE-4E42-B3E8-2E3BEB38CB38}" sibTransId="{1820BC94-F157-4D1F-8816-D684376F7C9B}"/>
    <dgm:cxn modelId="{12BD1CCF-BFE1-4971-89B4-0F5ABA96149F}" srcId="{E1B4B214-6260-4400-8BDB-3E0E0ADC8712}" destId="{9685372A-EB9A-4D53-8932-B1135FD28395}" srcOrd="0" destOrd="0" parTransId="{D0BC083D-173D-45E6-964E-6BED8739938C}" sibTransId="{5F9F1270-B1A3-4F33-92F5-4FB5CFD07A5A}"/>
    <dgm:cxn modelId="{4F66BB76-7EFA-4867-8B81-A20F0DBF68B9}" type="presOf" srcId="{F72C83B5-A4AA-484D-BC48-5FC6D465E4CC}" destId="{036BA0CB-A5A8-4E4A-B2FA-19B736CDA2AF}" srcOrd="0" destOrd="0" presId="urn:microsoft.com/office/officeart/2005/8/layout/chevron2"/>
    <dgm:cxn modelId="{0A782C47-7442-44C9-AE31-EF873E593EFA}" srcId="{EFB2925A-FC03-4488-AAC9-A838311F461A}" destId="{485D4895-C4F6-4A84-B067-8BA3B6420FD4}" srcOrd="0" destOrd="0" parTransId="{79662CF1-C7AB-42B2-8408-550FB624EE64}" sibTransId="{5D3498ED-18BF-4763-A44E-BEE902AE10F5}"/>
    <dgm:cxn modelId="{97D0D7A0-C6B2-4BF7-A63E-492924F21413}" srcId="{5417A5FA-518A-43BD-9D07-9F011BD465AF}" destId="{2F17EFBB-CAEC-4E64-9851-17187D04A7C0}" srcOrd="2" destOrd="0" parTransId="{0AE11D6C-7C2A-4F72-AB8E-42610734FE53}" sibTransId="{7FD220CC-DF78-4626-9586-04453B0C088E}"/>
    <dgm:cxn modelId="{CABC52FD-7CB9-46A1-9ED3-94984E839D40}" srcId="{2F17EFBB-CAEC-4E64-9851-17187D04A7C0}" destId="{C329D4B5-C451-4C89-A583-911FF540500A}" srcOrd="0" destOrd="0" parTransId="{A5A25947-C3F7-492E-B611-3C6156F5B7DE}" sibTransId="{0FAE9454-6425-4218-AD0A-052FEC4736B7}"/>
    <dgm:cxn modelId="{F72ABDC3-0B9A-4EFE-B5F9-110D4596F23D}" type="presParOf" srcId="{FC74DF08-50F9-48B6-80C5-DEA870797BCD}" destId="{0B29B855-F9E5-4224-87A3-2156E6E1E1FD}" srcOrd="0" destOrd="0" presId="urn:microsoft.com/office/officeart/2005/8/layout/chevron2"/>
    <dgm:cxn modelId="{1D77A08D-16E4-45D0-A7AB-545FEC5421A8}" type="presParOf" srcId="{0B29B855-F9E5-4224-87A3-2156E6E1E1FD}" destId="{036BA0CB-A5A8-4E4A-B2FA-19B736CDA2AF}" srcOrd="0" destOrd="0" presId="urn:microsoft.com/office/officeart/2005/8/layout/chevron2"/>
    <dgm:cxn modelId="{A03E4354-1DBD-4D9E-A96F-67DDA39F1B6C}" type="presParOf" srcId="{0B29B855-F9E5-4224-87A3-2156E6E1E1FD}" destId="{53167A70-F10A-4DCA-BBDA-A8D5BDEEE5FC}" srcOrd="1" destOrd="0" presId="urn:microsoft.com/office/officeart/2005/8/layout/chevron2"/>
    <dgm:cxn modelId="{57894493-1F64-4421-B5E5-6E9CF4FE2EC9}" type="presParOf" srcId="{FC74DF08-50F9-48B6-80C5-DEA870797BCD}" destId="{90A9F3AF-7240-45F1-BA3A-D50CE10CCF01}" srcOrd="1" destOrd="0" presId="urn:microsoft.com/office/officeart/2005/8/layout/chevron2"/>
    <dgm:cxn modelId="{ACFE11CB-469A-42CB-AE9C-6D8BD337299C}" type="presParOf" srcId="{FC74DF08-50F9-48B6-80C5-DEA870797BCD}" destId="{013E6DF3-FB42-4CD8-91AB-585139F3A652}" srcOrd="2" destOrd="0" presId="urn:microsoft.com/office/officeart/2005/8/layout/chevron2"/>
    <dgm:cxn modelId="{413D259B-A25B-4271-8659-20A6F78B6502}" type="presParOf" srcId="{013E6DF3-FB42-4CD8-91AB-585139F3A652}" destId="{3A0C54F7-EDAD-4A3D-AF59-0FBD085A699B}" srcOrd="0" destOrd="0" presId="urn:microsoft.com/office/officeart/2005/8/layout/chevron2"/>
    <dgm:cxn modelId="{F043F752-634D-43C7-9121-397D916F1779}" type="presParOf" srcId="{013E6DF3-FB42-4CD8-91AB-585139F3A652}" destId="{2058556F-431D-462F-B3A7-96C0BC500155}" srcOrd="1" destOrd="0" presId="urn:microsoft.com/office/officeart/2005/8/layout/chevron2"/>
    <dgm:cxn modelId="{D060DA94-1532-4C14-82C7-873A60C35BFD}" type="presParOf" srcId="{FC74DF08-50F9-48B6-80C5-DEA870797BCD}" destId="{84DEAFA0-AE46-411E-AE97-1EC29BEB735F}" srcOrd="3" destOrd="0" presId="urn:microsoft.com/office/officeart/2005/8/layout/chevron2"/>
    <dgm:cxn modelId="{F28C378D-FD21-4FBF-9EBD-B4C2898DC8CA}" type="presParOf" srcId="{FC74DF08-50F9-48B6-80C5-DEA870797BCD}" destId="{E8AB769B-0ED7-4C71-B75E-5DE432FCD1BF}" srcOrd="4" destOrd="0" presId="urn:microsoft.com/office/officeart/2005/8/layout/chevron2"/>
    <dgm:cxn modelId="{7F84CC47-15A4-4CB5-9CA9-8A73D00B9475}" type="presParOf" srcId="{E8AB769B-0ED7-4C71-B75E-5DE432FCD1BF}" destId="{DBD5AF7B-C83B-4D69-A365-71454B4C716D}" srcOrd="0" destOrd="0" presId="urn:microsoft.com/office/officeart/2005/8/layout/chevron2"/>
    <dgm:cxn modelId="{3D5B99EB-1311-49A2-B872-5C4872F1F063}" type="presParOf" srcId="{E8AB769B-0ED7-4C71-B75E-5DE432FCD1BF}" destId="{1FD5C7E7-662C-4D30-AD5E-F54197A6F446}" srcOrd="1" destOrd="0" presId="urn:microsoft.com/office/officeart/2005/8/layout/chevron2"/>
    <dgm:cxn modelId="{FAC7C86A-1A64-459F-B625-DA66FE982947}" type="presParOf" srcId="{FC74DF08-50F9-48B6-80C5-DEA870797BCD}" destId="{0FB3519F-FB83-45AE-A5B9-B9C0658D6FB9}" srcOrd="5" destOrd="0" presId="urn:microsoft.com/office/officeart/2005/8/layout/chevron2"/>
    <dgm:cxn modelId="{B28EBFF9-45DD-4674-9488-466C3EDB3E42}" type="presParOf" srcId="{FC74DF08-50F9-48B6-80C5-DEA870797BCD}" destId="{2A364BC2-0427-4F5F-A141-10966EE874DE}" srcOrd="6" destOrd="0" presId="urn:microsoft.com/office/officeart/2005/8/layout/chevron2"/>
    <dgm:cxn modelId="{44A77392-1E9F-435D-93E6-4F0DE8C016CA}" type="presParOf" srcId="{2A364BC2-0427-4F5F-A141-10966EE874DE}" destId="{4136499C-29C9-4939-B449-C6E99EC1EB73}" srcOrd="0" destOrd="0" presId="urn:microsoft.com/office/officeart/2005/8/layout/chevron2"/>
    <dgm:cxn modelId="{C1D4CBFC-D6C8-4673-AAA8-33DA23B11F12}" type="presParOf" srcId="{2A364BC2-0427-4F5F-A141-10966EE874DE}" destId="{0E63B0D9-8761-4F6B-B8F9-25C965115DA9}" srcOrd="1" destOrd="0" presId="urn:microsoft.com/office/officeart/2005/8/layout/chevron2"/>
    <dgm:cxn modelId="{3739C403-8EF9-4AB1-B12E-45AF804F9253}" type="presParOf" srcId="{FC74DF08-50F9-48B6-80C5-DEA870797BCD}" destId="{9A6413A9-B5EC-4862-8D15-74A5F092AD55}" srcOrd="7" destOrd="0" presId="urn:microsoft.com/office/officeart/2005/8/layout/chevron2"/>
    <dgm:cxn modelId="{B4128FD7-3D8A-4879-ADE4-0E4030725660}" type="presParOf" srcId="{FC74DF08-50F9-48B6-80C5-DEA870797BCD}" destId="{CFE041D1-B000-4B34-8436-5B1A9DDC525A}" srcOrd="8" destOrd="0" presId="urn:microsoft.com/office/officeart/2005/8/layout/chevron2"/>
    <dgm:cxn modelId="{7A63022B-0D71-47F1-826C-BB8352808F13}" type="presParOf" srcId="{CFE041D1-B000-4B34-8436-5B1A9DDC525A}" destId="{B5BC0023-9ED5-4B91-9118-68A6C88B06F6}" srcOrd="0" destOrd="0" presId="urn:microsoft.com/office/officeart/2005/8/layout/chevron2"/>
    <dgm:cxn modelId="{10F5A8DA-E3A6-47CF-B876-990C1152E9BB}" type="presParOf" srcId="{CFE041D1-B000-4B34-8436-5B1A9DDC525A}" destId="{9806B5E0-127C-450D-84CA-A1394339491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825EA5-6778-4395-A2FB-3853CAAD9957}" type="doc">
      <dgm:prSet loTypeId="urn:microsoft.com/office/officeart/2005/8/layout/radial1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B39C6DB-120A-417A-B4B9-DEA6E1CFB4FB}">
      <dgm:prSet phldrT="[Текст]" custT="1"/>
      <dgm:spPr/>
      <dgm:t>
        <a:bodyPr/>
        <a:lstStyle/>
        <a:p>
          <a:endParaRPr lang="ru-RU" sz="2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Олоххо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олонхо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бухатыырын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суолунан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»</a:t>
          </a:r>
        </a:p>
        <a:p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CA6BBDA-5EFD-4162-8CC0-7453BD129573}" type="parTrans" cxnId="{CDBF6C3D-84FA-456A-A770-862F7F73778F}">
      <dgm:prSet/>
      <dgm:spPr/>
      <dgm:t>
        <a:bodyPr/>
        <a:lstStyle/>
        <a:p>
          <a:endParaRPr lang="ru-RU"/>
        </a:p>
      </dgm:t>
    </dgm:pt>
    <dgm:pt modelId="{D6EBBC8C-2268-4DF3-8FB0-F69337D969D4}" type="sibTrans" cxnId="{CDBF6C3D-84FA-456A-A770-862F7F73778F}">
      <dgm:prSet/>
      <dgm:spPr/>
      <dgm:t>
        <a:bodyPr/>
        <a:lstStyle/>
        <a:p>
          <a:endParaRPr lang="ru-RU"/>
        </a:p>
      </dgm:t>
    </dgm:pt>
    <dgm:pt modelId="{C3539F9A-6A8D-4BBC-9B33-A8C3D12D1A8E}">
      <dgm:prSet phldrT="[Текст]" custT="1"/>
      <dgm:spPr/>
      <dgm:t>
        <a:bodyPr/>
        <a:lstStyle/>
        <a:p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Оскуола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860A8CC-6D15-4818-8538-F6D3CAECF552}" type="parTrans" cxnId="{49DA1812-7348-4735-8715-1A1C1C227E6B}">
      <dgm:prSet/>
      <dgm:spPr/>
      <dgm:t>
        <a:bodyPr/>
        <a:lstStyle/>
        <a:p>
          <a:endParaRPr lang="ru-RU"/>
        </a:p>
      </dgm:t>
    </dgm:pt>
    <dgm:pt modelId="{6EB415C9-CD51-4ED2-A17D-3D80AD8DF0AA}" type="sibTrans" cxnId="{49DA1812-7348-4735-8715-1A1C1C227E6B}">
      <dgm:prSet/>
      <dgm:spPr/>
      <dgm:t>
        <a:bodyPr/>
        <a:lstStyle/>
        <a:p>
          <a:endParaRPr lang="ru-RU"/>
        </a:p>
      </dgm:t>
    </dgm:pt>
    <dgm:pt modelId="{F6D19A6C-CCC6-439D-8EDD-34D4C55D118C}">
      <dgm:prSet phldrT="[Текст]" custT="1"/>
      <dgm:spPr/>
      <dgm:t>
        <a:bodyPr/>
        <a:lstStyle/>
        <a:p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Оскуола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краеведческай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музейа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797EF6-9B25-4818-B729-CF6241E6AA73}" type="parTrans" cxnId="{BB9E1BCD-E75A-48AB-8FF9-997038166C03}">
      <dgm:prSet/>
      <dgm:spPr/>
      <dgm:t>
        <a:bodyPr/>
        <a:lstStyle/>
        <a:p>
          <a:endParaRPr lang="ru-RU"/>
        </a:p>
      </dgm:t>
    </dgm:pt>
    <dgm:pt modelId="{62EEF239-0AA0-4883-9053-096D64B2020F}" type="sibTrans" cxnId="{BB9E1BCD-E75A-48AB-8FF9-997038166C03}">
      <dgm:prSet/>
      <dgm:spPr/>
      <dgm:t>
        <a:bodyPr/>
        <a:lstStyle/>
        <a:p>
          <a:endParaRPr lang="ru-RU"/>
        </a:p>
      </dgm:t>
    </dgm:pt>
    <dgm:pt modelId="{A4DB580A-443D-4D79-A32D-A51FC52FDB0E}">
      <dgm:prSet phldrT="[Текст]" custT="1"/>
      <dgm:spPr/>
      <dgm:t>
        <a:bodyPr/>
        <a:lstStyle/>
        <a:p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Сельскай</a:t>
          </a:r>
          <a:r>
            <a:rPr lang="ru-RU" sz="2000" b="1" baseline="0" dirty="0" smtClean="0">
              <a:latin typeface="Times New Roman" pitchFamily="18" charset="0"/>
              <a:cs typeface="Times New Roman" pitchFamily="18" charset="0"/>
            </a:rPr>
            <a:t> библиотека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37D35BB-37E7-4172-ACA6-8ABF2B41EAB8}" type="parTrans" cxnId="{706D374B-5B38-4EEA-8219-F86488A4FA2F}">
      <dgm:prSet/>
      <dgm:spPr/>
      <dgm:t>
        <a:bodyPr/>
        <a:lstStyle/>
        <a:p>
          <a:endParaRPr lang="ru-RU"/>
        </a:p>
      </dgm:t>
    </dgm:pt>
    <dgm:pt modelId="{BFB776E8-858D-46DB-8F16-303277A45BF4}" type="sibTrans" cxnId="{706D374B-5B38-4EEA-8219-F86488A4FA2F}">
      <dgm:prSet/>
      <dgm:spPr/>
      <dgm:t>
        <a:bodyPr/>
        <a:lstStyle/>
        <a:p>
          <a:endParaRPr lang="ru-RU"/>
        </a:p>
      </dgm:t>
    </dgm:pt>
    <dgm:pt modelId="{0A760D1A-3FA5-4127-814D-13F57456F87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Интернет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эйгэтэ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52EF9DA-214C-4A2F-82A7-4B2719371E71}" type="sibTrans" cxnId="{CC35831D-6C29-47C9-A185-BD4D4B722B3F}">
      <dgm:prSet/>
      <dgm:spPr/>
      <dgm:t>
        <a:bodyPr/>
        <a:lstStyle/>
        <a:p>
          <a:endParaRPr lang="ru-RU"/>
        </a:p>
      </dgm:t>
    </dgm:pt>
    <dgm:pt modelId="{6C33CC80-5431-48B3-BAA3-AEC7102A26E5}" type="parTrans" cxnId="{CC35831D-6C29-47C9-A185-BD4D4B722B3F}">
      <dgm:prSet/>
      <dgm:spPr/>
      <dgm:t>
        <a:bodyPr/>
        <a:lstStyle/>
        <a:p>
          <a:endParaRPr lang="ru-RU"/>
        </a:p>
      </dgm:t>
    </dgm:pt>
    <dgm:pt modelId="{33392E83-2E8D-4C9A-8BAB-E2F632800B47}" type="pres">
      <dgm:prSet presAssocID="{97825EA5-6778-4395-A2FB-3853CAAD99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AB755A-EFD3-403C-9861-638462F91D46}" type="pres">
      <dgm:prSet presAssocID="{7B39C6DB-120A-417A-B4B9-DEA6E1CFB4FB}" presName="centerShape" presStyleLbl="node0" presStyleIdx="0" presStyleCnt="1" custScaleX="149756" custScaleY="146405" custLinFactNeighborX="-1273" custLinFactNeighborY="-1803"/>
      <dgm:spPr/>
      <dgm:t>
        <a:bodyPr/>
        <a:lstStyle/>
        <a:p>
          <a:endParaRPr lang="ru-RU"/>
        </a:p>
      </dgm:t>
    </dgm:pt>
    <dgm:pt modelId="{4923CE49-F3CB-4099-843B-A01283EB08A3}" type="pres">
      <dgm:prSet presAssocID="{1860A8CC-6D15-4818-8538-F6D3CAECF552}" presName="Name9" presStyleLbl="parChTrans1D2" presStyleIdx="0" presStyleCnt="4"/>
      <dgm:spPr/>
      <dgm:t>
        <a:bodyPr/>
        <a:lstStyle/>
        <a:p>
          <a:endParaRPr lang="ru-RU"/>
        </a:p>
      </dgm:t>
    </dgm:pt>
    <dgm:pt modelId="{63527160-3FBE-4713-94A2-00FABBA3C593}" type="pres">
      <dgm:prSet presAssocID="{1860A8CC-6D15-4818-8538-F6D3CAECF55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3A71C20-9E7A-4BEA-A474-555BC948C462}" type="pres">
      <dgm:prSet presAssocID="{C3539F9A-6A8D-4BBC-9B33-A8C3D12D1A8E}" presName="node" presStyleLbl="node1" presStyleIdx="0" presStyleCnt="4" custScaleX="116735" custScaleY="116580" custRadScaleRad="132034" custRadScaleInc="118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EC168-1E20-4211-8F79-30ACD26CA2CC}" type="pres">
      <dgm:prSet presAssocID="{6C33CC80-5431-48B3-BAA3-AEC7102A26E5}" presName="Name9" presStyleLbl="parChTrans1D2" presStyleIdx="1" presStyleCnt="4"/>
      <dgm:spPr/>
      <dgm:t>
        <a:bodyPr/>
        <a:lstStyle/>
        <a:p>
          <a:endParaRPr lang="ru-RU"/>
        </a:p>
      </dgm:t>
    </dgm:pt>
    <dgm:pt modelId="{F35514B3-B702-4D82-B4C6-8E8617A7EBB9}" type="pres">
      <dgm:prSet presAssocID="{6C33CC80-5431-48B3-BAA3-AEC7102A26E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39510D5E-DCA6-4B6A-AFD3-AEC0F8D38DC3}" type="pres">
      <dgm:prSet presAssocID="{0A760D1A-3FA5-4127-814D-13F57456F877}" presName="node" presStyleLbl="node1" presStyleIdx="1" presStyleCnt="4" custScaleX="117253" custScaleY="108294" custRadScaleRad="138072" custRadScaleInc="88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D72FE-A968-4AD2-9CD1-1736ABC663D0}" type="pres">
      <dgm:prSet presAssocID="{D2797EF6-9B25-4818-B729-CF6241E6AA73}" presName="Name9" presStyleLbl="parChTrans1D2" presStyleIdx="2" presStyleCnt="4"/>
      <dgm:spPr/>
      <dgm:t>
        <a:bodyPr/>
        <a:lstStyle/>
        <a:p>
          <a:endParaRPr lang="ru-RU"/>
        </a:p>
      </dgm:t>
    </dgm:pt>
    <dgm:pt modelId="{E59A02AF-54E2-414B-BDFC-6373D3824CFE}" type="pres">
      <dgm:prSet presAssocID="{D2797EF6-9B25-4818-B729-CF6241E6AA73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73BB67B-C3AB-42A9-902E-C6A341843795}" type="pres">
      <dgm:prSet presAssocID="{F6D19A6C-CCC6-439D-8EDD-34D4C55D118C}" presName="node" presStyleLbl="node1" presStyleIdx="2" presStyleCnt="4" custScaleX="132868" custScaleY="134813" custRadScaleRad="141633" custRadScaleInc="119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86056-335D-423F-9892-86CA7516F845}" type="pres">
      <dgm:prSet presAssocID="{037D35BB-37E7-4172-ACA6-8ABF2B41EAB8}" presName="Name9" presStyleLbl="parChTrans1D2" presStyleIdx="3" presStyleCnt="4"/>
      <dgm:spPr/>
      <dgm:t>
        <a:bodyPr/>
        <a:lstStyle/>
        <a:p>
          <a:endParaRPr lang="ru-RU"/>
        </a:p>
      </dgm:t>
    </dgm:pt>
    <dgm:pt modelId="{B305A323-A8DB-4AB8-A342-6D1B8C855B8B}" type="pres">
      <dgm:prSet presAssocID="{037D35BB-37E7-4172-ACA6-8ABF2B41EAB8}" presName="connTx" presStyleLbl="parChTrans1D2" presStyleIdx="3" presStyleCnt="4"/>
      <dgm:spPr/>
      <dgm:t>
        <a:bodyPr/>
        <a:lstStyle/>
        <a:p>
          <a:endParaRPr lang="ru-RU"/>
        </a:p>
      </dgm:t>
    </dgm:pt>
    <dgm:pt modelId="{E96D5C0E-D538-4B10-8458-11B9895AC5DE}" type="pres">
      <dgm:prSet presAssocID="{A4DB580A-443D-4D79-A32D-A51FC52FDB0E}" presName="node" presStyleLbl="node1" presStyleIdx="3" presStyleCnt="4" custScaleX="114977" custScaleY="111380" custRadScaleRad="139675" custRadScaleInc="82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DA1812-7348-4735-8715-1A1C1C227E6B}" srcId="{7B39C6DB-120A-417A-B4B9-DEA6E1CFB4FB}" destId="{C3539F9A-6A8D-4BBC-9B33-A8C3D12D1A8E}" srcOrd="0" destOrd="0" parTransId="{1860A8CC-6D15-4818-8538-F6D3CAECF552}" sibTransId="{6EB415C9-CD51-4ED2-A17D-3D80AD8DF0AA}"/>
    <dgm:cxn modelId="{236844AD-B2A8-4DD8-BA83-03A35EE6B2D7}" type="presOf" srcId="{C3539F9A-6A8D-4BBC-9B33-A8C3D12D1A8E}" destId="{63A71C20-9E7A-4BEA-A474-555BC948C462}" srcOrd="0" destOrd="0" presId="urn:microsoft.com/office/officeart/2005/8/layout/radial1"/>
    <dgm:cxn modelId="{CDBF6C3D-84FA-456A-A770-862F7F73778F}" srcId="{97825EA5-6778-4395-A2FB-3853CAAD9957}" destId="{7B39C6DB-120A-417A-B4B9-DEA6E1CFB4FB}" srcOrd="0" destOrd="0" parTransId="{4CA6BBDA-5EFD-4162-8CC0-7453BD129573}" sibTransId="{D6EBBC8C-2268-4DF3-8FB0-F69337D969D4}"/>
    <dgm:cxn modelId="{2201AE6D-9257-48D1-9951-CD08FD6DBA98}" type="presOf" srcId="{D2797EF6-9B25-4818-B729-CF6241E6AA73}" destId="{208D72FE-A968-4AD2-9CD1-1736ABC663D0}" srcOrd="0" destOrd="0" presId="urn:microsoft.com/office/officeart/2005/8/layout/radial1"/>
    <dgm:cxn modelId="{F606EE6C-01F6-4BA7-A8F9-8C12E69E1A6C}" type="presOf" srcId="{037D35BB-37E7-4172-ACA6-8ABF2B41EAB8}" destId="{B305A323-A8DB-4AB8-A342-6D1B8C855B8B}" srcOrd="1" destOrd="0" presId="urn:microsoft.com/office/officeart/2005/8/layout/radial1"/>
    <dgm:cxn modelId="{9CFC7AF2-DFE2-499A-94DF-9CCCD5DB352F}" type="presOf" srcId="{97825EA5-6778-4395-A2FB-3853CAAD9957}" destId="{33392E83-2E8D-4C9A-8BAB-E2F632800B47}" srcOrd="0" destOrd="0" presId="urn:microsoft.com/office/officeart/2005/8/layout/radial1"/>
    <dgm:cxn modelId="{4E7436F1-A664-4785-8F61-535D72F4E9FD}" type="presOf" srcId="{D2797EF6-9B25-4818-B729-CF6241E6AA73}" destId="{E59A02AF-54E2-414B-BDFC-6373D3824CFE}" srcOrd="1" destOrd="0" presId="urn:microsoft.com/office/officeart/2005/8/layout/radial1"/>
    <dgm:cxn modelId="{A1D36B1F-8B3E-40BE-A835-1876F3581366}" type="presOf" srcId="{F6D19A6C-CCC6-439D-8EDD-34D4C55D118C}" destId="{C73BB67B-C3AB-42A9-902E-C6A341843795}" srcOrd="0" destOrd="0" presId="urn:microsoft.com/office/officeart/2005/8/layout/radial1"/>
    <dgm:cxn modelId="{BB9E1BCD-E75A-48AB-8FF9-997038166C03}" srcId="{7B39C6DB-120A-417A-B4B9-DEA6E1CFB4FB}" destId="{F6D19A6C-CCC6-439D-8EDD-34D4C55D118C}" srcOrd="2" destOrd="0" parTransId="{D2797EF6-9B25-4818-B729-CF6241E6AA73}" sibTransId="{62EEF239-0AA0-4883-9053-096D64B2020F}"/>
    <dgm:cxn modelId="{6802F5AC-E926-4057-A696-C2D052E23503}" type="presOf" srcId="{1860A8CC-6D15-4818-8538-F6D3CAECF552}" destId="{63527160-3FBE-4713-94A2-00FABBA3C593}" srcOrd="1" destOrd="0" presId="urn:microsoft.com/office/officeart/2005/8/layout/radial1"/>
    <dgm:cxn modelId="{706D374B-5B38-4EEA-8219-F86488A4FA2F}" srcId="{7B39C6DB-120A-417A-B4B9-DEA6E1CFB4FB}" destId="{A4DB580A-443D-4D79-A32D-A51FC52FDB0E}" srcOrd="3" destOrd="0" parTransId="{037D35BB-37E7-4172-ACA6-8ABF2B41EAB8}" sibTransId="{BFB776E8-858D-46DB-8F16-303277A45BF4}"/>
    <dgm:cxn modelId="{44BE3C8F-052F-48A7-ABA6-EE61F8911C41}" type="presOf" srcId="{6C33CC80-5431-48B3-BAA3-AEC7102A26E5}" destId="{F35514B3-B702-4D82-B4C6-8E8617A7EBB9}" srcOrd="1" destOrd="0" presId="urn:microsoft.com/office/officeart/2005/8/layout/radial1"/>
    <dgm:cxn modelId="{CC35831D-6C29-47C9-A185-BD4D4B722B3F}" srcId="{7B39C6DB-120A-417A-B4B9-DEA6E1CFB4FB}" destId="{0A760D1A-3FA5-4127-814D-13F57456F877}" srcOrd="1" destOrd="0" parTransId="{6C33CC80-5431-48B3-BAA3-AEC7102A26E5}" sibTransId="{652EF9DA-214C-4A2F-82A7-4B2719371E71}"/>
    <dgm:cxn modelId="{E645904F-1A0F-42CD-BF3A-B14930A39ABB}" type="presOf" srcId="{037D35BB-37E7-4172-ACA6-8ABF2B41EAB8}" destId="{CBD86056-335D-423F-9892-86CA7516F845}" srcOrd="0" destOrd="0" presId="urn:microsoft.com/office/officeart/2005/8/layout/radial1"/>
    <dgm:cxn modelId="{CF303058-3E23-4052-8081-CA41902D38BE}" type="presOf" srcId="{0A760D1A-3FA5-4127-814D-13F57456F877}" destId="{39510D5E-DCA6-4B6A-AFD3-AEC0F8D38DC3}" srcOrd="0" destOrd="0" presId="urn:microsoft.com/office/officeart/2005/8/layout/radial1"/>
    <dgm:cxn modelId="{1DDC793B-5AC0-476E-9883-CB94A580B65D}" type="presOf" srcId="{6C33CC80-5431-48B3-BAA3-AEC7102A26E5}" destId="{BB9EC168-1E20-4211-8F79-30ACD26CA2CC}" srcOrd="0" destOrd="0" presId="urn:microsoft.com/office/officeart/2005/8/layout/radial1"/>
    <dgm:cxn modelId="{5B2182F7-3A5C-4AE4-AE70-9D0F32317026}" type="presOf" srcId="{7B39C6DB-120A-417A-B4B9-DEA6E1CFB4FB}" destId="{4AAB755A-EFD3-403C-9861-638462F91D46}" srcOrd="0" destOrd="0" presId="urn:microsoft.com/office/officeart/2005/8/layout/radial1"/>
    <dgm:cxn modelId="{5666976A-555C-40A8-AB69-5E0543CC6044}" type="presOf" srcId="{1860A8CC-6D15-4818-8538-F6D3CAECF552}" destId="{4923CE49-F3CB-4099-843B-A01283EB08A3}" srcOrd="0" destOrd="0" presId="urn:microsoft.com/office/officeart/2005/8/layout/radial1"/>
    <dgm:cxn modelId="{E5E19191-AE3B-4159-B450-F20BD96B0966}" type="presOf" srcId="{A4DB580A-443D-4D79-A32D-A51FC52FDB0E}" destId="{E96D5C0E-D538-4B10-8458-11B9895AC5DE}" srcOrd="0" destOrd="0" presId="urn:microsoft.com/office/officeart/2005/8/layout/radial1"/>
    <dgm:cxn modelId="{7838D22A-7706-4FFB-8F61-7A875E3FB023}" type="presParOf" srcId="{33392E83-2E8D-4C9A-8BAB-E2F632800B47}" destId="{4AAB755A-EFD3-403C-9861-638462F91D46}" srcOrd="0" destOrd="0" presId="urn:microsoft.com/office/officeart/2005/8/layout/radial1"/>
    <dgm:cxn modelId="{8EB3EDAD-3BFF-445B-B078-40926BA90A22}" type="presParOf" srcId="{33392E83-2E8D-4C9A-8BAB-E2F632800B47}" destId="{4923CE49-F3CB-4099-843B-A01283EB08A3}" srcOrd="1" destOrd="0" presId="urn:microsoft.com/office/officeart/2005/8/layout/radial1"/>
    <dgm:cxn modelId="{1A1FC441-43CD-46B7-A96F-706DE5200FF9}" type="presParOf" srcId="{4923CE49-F3CB-4099-843B-A01283EB08A3}" destId="{63527160-3FBE-4713-94A2-00FABBA3C593}" srcOrd="0" destOrd="0" presId="urn:microsoft.com/office/officeart/2005/8/layout/radial1"/>
    <dgm:cxn modelId="{6EA2E149-C75F-4726-9D98-2391404E5CBF}" type="presParOf" srcId="{33392E83-2E8D-4C9A-8BAB-E2F632800B47}" destId="{63A71C20-9E7A-4BEA-A474-555BC948C462}" srcOrd="2" destOrd="0" presId="urn:microsoft.com/office/officeart/2005/8/layout/radial1"/>
    <dgm:cxn modelId="{661917D6-B386-4C14-9BDA-517551F1CF07}" type="presParOf" srcId="{33392E83-2E8D-4C9A-8BAB-E2F632800B47}" destId="{BB9EC168-1E20-4211-8F79-30ACD26CA2CC}" srcOrd="3" destOrd="0" presId="urn:microsoft.com/office/officeart/2005/8/layout/radial1"/>
    <dgm:cxn modelId="{8189368B-E403-4A0E-A4D0-F8D9184574C5}" type="presParOf" srcId="{BB9EC168-1E20-4211-8F79-30ACD26CA2CC}" destId="{F35514B3-B702-4D82-B4C6-8E8617A7EBB9}" srcOrd="0" destOrd="0" presId="urn:microsoft.com/office/officeart/2005/8/layout/radial1"/>
    <dgm:cxn modelId="{0F31C519-C559-496F-9F5B-EE53846AF1C1}" type="presParOf" srcId="{33392E83-2E8D-4C9A-8BAB-E2F632800B47}" destId="{39510D5E-DCA6-4B6A-AFD3-AEC0F8D38DC3}" srcOrd="4" destOrd="0" presId="urn:microsoft.com/office/officeart/2005/8/layout/radial1"/>
    <dgm:cxn modelId="{EDF31BBA-F4EA-4943-B2A3-4ED0A21E424C}" type="presParOf" srcId="{33392E83-2E8D-4C9A-8BAB-E2F632800B47}" destId="{208D72FE-A968-4AD2-9CD1-1736ABC663D0}" srcOrd="5" destOrd="0" presId="urn:microsoft.com/office/officeart/2005/8/layout/radial1"/>
    <dgm:cxn modelId="{26EB55BB-D9A2-49F7-90F2-C2A485D1D111}" type="presParOf" srcId="{208D72FE-A968-4AD2-9CD1-1736ABC663D0}" destId="{E59A02AF-54E2-414B-BDFC-6373D3824CFE}" srcOrd="0" destOrd="0" presId="urn:microsoft.com/office/officeart/2005/8/layout/radial1"/>
    <dgm:cxn modelId="{87952487-D3BB-4A13-8EAD-440CFE2964E6}" type="presParOf" srcId="{33392E83-2E8D-4C9A-8BAB-E2F632800B47}" destId="{C73BB67B-C3AB-42A9-902E-C6A341843795}" srcOrd="6" destOrd="0" presId="urn:microsoft.com/office/officeart/2005/8/layout/radial1"/>
    <dgm:cxn modelId="{1F2846A9-9648-45F0-A885-3A9237C0F609}" type="presParOf" srcId="{33392E83-2E8D-4C9A-8BAB-E2F632800B47}" destId="{CBD86056-335D-423F-9892-86CA7516F845}" srcOrd="7" destOrd="0" presId="urn:microsoft.com/office/officeart/2005/8/layout/radial1"/>
    <dgm:cxn modelId="{EDABB96F-8F43-4031-A725-F52380C34D23}" type="presParOf" srcId="{CBD86056-335D-423F-9892-86CA7516F845}" destId="{B305A323-A8DB-4AB8-A342-6D1B8C855B8B}" srcOrd="0" destOrd="0" presId="urn:microsoft.com/office/officeart/2005/8/layout/radial1"/>
    <dgm:cxn modelId="{0A2B2C96-CE82-4C66-A0DF-1EC797500BB6}" type="presParOf" srcId="{33392E83-2E8D-4C9A-8BAB-E2F632800B47}" destId="{E96D5C0E-D538-4B10-8458-11B9895AC5D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BA0CB-A5A8-4E4A-B2FA-19B736CDA2AF}">
      <dsp:nvSpPr>
        <dsp:cNvPr id="0" name=""/>
        <dsp:cNvSpPr/>
      </dsp:nvSpPr>
      <dsp:spPr>
        <a:xfrm rot="5400000">
          <a:off x="-193567" y="194559"/>
          <a:ext cx="1290447" cy="9033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1" y="452649"/>
        <a:ext cx="903313" cy="387134"/>
      </dsp:txXfrm>
    </dsp:sp>
    <dsp:sp modelId="{53167A70-F10A-4DCA-BBDA-A8D5BDEEE5FC}">
      <dsp:nvSpPr>
        <dsp:cNvPr id="0" name=""/>
        <dsp:cNvSpPr/>
      </dsp:nvSpPr>
      <dsp:spPr>
        <a:xfrm rot="5400000">
          <a:off x="4497120" y="-3523228"/>
          <a:ext cx="838790" cy="80264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err="1" smtClean="0">
              <a:latin typeface="Times Sakha Unicode" pitchFamily="18" charset="0"/>
            </a:rPr>
            <a:t>Иитэр</a:t>
          </a:r>
          <a:r>
            <a:rPr lang="ru-RU" sz="2400" b="0" kern="1200" dirty="0" smtClean="0">
              <a:latin typeface="Times Sakha Unicode" pitchFamily="18" charset="0"/>
            </a:rPr>
            <a:t> </a:t>
          </a:r>
          <a:r>
            <a:rPr lang="ru-RU" sz="2400" b="0" kern="1200" dirty="0" err="1" smtClean="0">
              <a:latin typeface="Times Sakha Unicode" pitchFamily="18" charset="0"/>
            </a:rPr>
            <a:t>уэрэтэр</a:t>
          </a:r>
          <a:r>
            <a:rPr lang="ru-RU" sz="2400" b="0" kern="1200" dirty="0" smtClean="0">
              <a:latin typeface="Times Sakha Unicode" pitchFamily="18" charset="0"/>
            </a:rPr>
            <a:t> </a:t>
          </a:r>
          <a:r>
            <a:rPr lang="ru-RU" sz="2400" b="0" kern="1200" dirty="0" err="1" smtClean="0">
              <a:latin typeface="Times Sakha Unicode" pitchFamily="18" charset="0"/>
            </a:rPr>
            <a:t>программаны</a:t>
          </a:r>
          <a:r>
            <a:rPr lang="ru-RU" sz="2400" b="0" kern="1200" dirty="0" smtClean="0">
              <a:latin typeface="Times Sakha Unicode" pitchFamily="18" charset="0"/>
            </a:rPr>
            <a:t> </a:t>
          </a:r>
          <a:r>
            <a:rPr lang="ru-RU" sz="2400" b="0" kern="1200" dirty="0" err="1" smtClean="0">
              <a:latin typeface="Times Sakha Unicode" pitchFamily="18" charset="0"/>
            </a:rPr>
            <a:t>о</a:t>
          </a:r>
          <a:r>
            <a:rPr lang="ru-RU" sz="2400" b="0" kern="1200" dirty="0" err="1" smtClean="0">
              <a:latin typeface="Times Sakha Unicode" pitchFamily="18" charset="0"/>
              <a:cs typeface="Calibri"/>
            </a:rPr>
            <a:t>ӊоруу</a:t>
          </a:r>
          <a:r>
            <a:rPr lang="ru-RU" sz="2400" b="0" kern="1200" dirty="0" smtClean="0">
              <a:latin typeface="Times Sakha Unicode" pitchFamily="18" charset="0"/>
              <a:cs typeface="Calibri"/>
            </a:rPr>
            <a:t>;</a:t>
          </a:r>
          <a:endParaRPr lang="ru-RU" sz="2400" b="0" kern="1200" dirty="0">
            <a:latin typeface="Times Sakha Unicode" pitchFamily="18" charset="0"/>
          </a:endParaRPr>
        </a:p>
      </dsp:txBody>
      <dsp:txXfrm rot="-5400000">
        <a:off x="903313" y="111525"/>
        <a:ext cx="7985458" cy="756898"/>
      </dsp:txXfrm>
    </dsp:sp>
    <dsp:sp modelId="{3A0C54F7-EDAD-4A3D-AF59-0FBD085A699B}">
      <dsp:nvSpPr>
        <dsp:cNvPr id="0" name=""/>
        <dsp:cNvSpPr/>
      </dsp:nvSpPr>
      <dsp:spPr>
        <a:xfrm rot="5400000">
          <a:off x="-193567" y="1369658"/>
          <a:ext cx="1290447" cy="90331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1627748"/>
        <a:ext cx="903313" cy="387134"/>
      </dsp:txXfrm>
    </dsp:sp>
    <dsp:sp modelId="{2058556F-431D-462F-B3A7-96C0BC500155}">
      <dsp:nvSpPr>
        <dsp:cNvPr id="0" name=""/>
        <dsp:cNvSpPr/>
      </dsp:nvSpPr>
      <dsp:spPr>
        <a:xfrm rot="5400000">
          <a:off x="4497120" y="-2417716"/>
          <a:ext cx="838790" cy="80264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>
              <a:latin typeface="Times Sakha Unicode" pitchFamily="18" charset="0"/>
            </a:rPr>
            <a:t>О</a:t>
          </a:r>
          <a:r>
            <a:rPr lang="en-US" sz="2400" kern="1200" dirty="0" smtClean="0">
              <a:latin typeface="Times Sakha Unicode" pitchFamily="18" charset="0"/>
            </a:rPr>
            <a:t>±о </a:t>
          </a:r>
          <a:r>
            <a:rPr lang="en-US" sz="2400" kern="1200" dirty="0" err="1" smtClean="0">
              <a:latin typeface="Times Sakha Unicode" pitchFamily="18" charset="0"/>
            </a:rPr>
            <a:t>бэйэтэ</a:t>
          </a:r>
          <a:r>
            <a:rPr lang="en-US" sz="2400" kern="1200" dirty="0" smtClean="0">
              <a:latin typeface="Times Sakha Unicode" pitchFamily="18" charset="0"/>
            </a:rPr>
            <a:t> µ</a:t>
          </a:r>
          <a:r>
            <a:rPr lang="en-US" sz="2400" kern="1200" dirty="0" err="1" smtClean="0">
              <a:latin typeface="Times Sakha Unicode" pitchFamily="18" charset="0"/>
            </a:rPr>
            <a:t>лэлээн</a:t>
          </a:r>
          <a:r>
            <a:rPr lang="en-US" sz="2400" kern="1200" dirty="0" smtClean="0">
              <a:latin typeface="Times Sakha Unicode" pitchFamily="18" charset="0"/>
            </a:rPr>
            <a:t> </a:t>
          </a:r>
          <a:r>
            <a:rPr lang="en-US" sz="2400" kern="1200" dirty="0" err="1" smtClean="0">
              <a:latin typeface="Times Sakha Unicode" pitchFamily="18" charset="0"/>
            </a:rPr>
            <a:t>ситиґиини</a:t>
          </a:r>
          <a:r>
            <a:rPr lang="en-US" sz="2400" kern="1200" dirty="0" smtClean="0">
              <a:latin typeface="Times Sakha Unicode" pitchFamily="18" charset="0"/>
            </a:rPr>
            <a:t> </a:t>
          </a:r>
          <a:r>
            <a:rPr lang="en-US" sz="2400" kern="1200" dirty="0" err="1" smtClean="0">
              <a:latin typeface="Times Sakha Unicode" pitchFamily="18" charset="0"/>
            </a:rPr>
            <a:t>ылыытын</a:t>
          </a:r>
          <a:r>
            <a:rPr lang="ru-RU" sz="2400" kern="1200" dirty="0" smtClean="0">
              <a:latin typeface="Times Sakha Unicode" pitchFamily="18" charset="0"/>
            </a:rPr>
            <a:t> </a:t>
          </a:r>
          <a:r>
            <a:rPr lang="en-US" sz="2400" kern="1200" dirty="0" err="1" smtClean="0">
              <a:latin typeface="Times Sakha Unicode" pitchFamily="18" charset="0"/>
            </a:rPr>
            <a:t>таба</a:t>
          </a:r>
          <a:r>
            <a:rPr lang="en-US" sz="2400" kern="1200" dirty="0" smtClean="0">
              <a:latin typeface="Times Sakha Unicode" pitchFamily="18" charset="0"/>
            </a:rPr>
            <a:t> </a:t>
          </a:r>
          <a:r>
            <a:rPr lang="en-US" sz="2400" kern="1200" dirty="0" err="1" smtClean="0">
              <a:latin typeface="Times Sakha Unicode" pitchFamily="18" charset="0"/>
            </a:rPr>
            <a:t>тайанан</a:t>
          </a:r>
          <a:r>
            <a:rPr lang="en-US" sz="2400" kern="1200" dirty="0" smtClean="0">
              <a:latin typeface="Times Sakha Unicode" pitchFamily="18" charset="0"/>
            </a:rPr>
            <a:t>, µ</a:t>
          </a:r>
          <a:r>
            <a:rPr lang="en-US" sz="2400" kern="1200" dirty="0" err="1" smtClean="0">
              <a:latin typeface="Times Sakha Unicode" pitchFamily="18" charset="0"/>
            </a:rPr>
            <a:t>лэлии</a:t>
          </a:r>
          <a:r>
            <a:rPr lang="en-US" sz="2400" kern="1200" dirty="0" smtClean="0">
              <a:latin typeface="Times Sakha Unicode" pitchFamily="18" charset="0"/>
            </a:rPr>
            <a:t> µ</a:t>
          </a:r>
          <a:r>
            <a:rPr lang="en-US" sz="2400" kern="1200" dirty="0" err="1" smtClean="0">
              <a:latin typeface="Times Sakha Unicode" pitchFamily="18" charset="0"/>
            </a:rPr>
            <a:t>ірэниитин</a:t>
          </a:r>
          <a:r>
            <a:rPr lang="en-US" sz="2400" kern="1200" dirty="0" smtClean="0">
              <a:latin typeface="Times Sakha Unicode" pitchFamily="18" charset="0"/>
            </a:rPr>
            <a:t> </a:t>
          </a:r>
          <a:r>
            <a:rPr lang="en-US" sz="2400" kern="1200" dirty="0" err="1" smtClean="0">
              <a:latin typeface="Times Sakha Unicode" pitchFamily="18" charset="0"/>
            </a:rPr>
            <a:t>бэлэмнээґин</a:t>
          </a:r>
          <a:r>
            <a:rPr lang="ru-RU" sz="2400" kern="1200" dirty="0" smtClean="0">
              <a:latin typeface="Times Sakha Unicode" pitchFamily="18" charset="0"/>
            </a:rPr>
            <a:t>;</a:t>
          </a:r>
          <a:endParaRPr lang="ru-RU" sz="2400" b="1" kern="1200" dirty="0" smtClean="0"/>
        </a:p>
      </dsp:txBody>
      <dsp:txXfrm rot="-5400000">
        <a:off x="903313" y="1217037"/>
        <a:ext cx="7985458" cy="756898"/>
      </dsp:txXfrm>
    </dsp:sp>
    <dsp:sp modelId="{DBD5AF7B-C83B-4D69-A365-71454B4C716D}">
      <dsp:nvSpPr>
        <dsp:cNvPr id="0" name=""/>
        <dsp:cNvSpPr/>
      </dsp:nvSpPr>
      <dsp:spPr>
        <a:xfrm rot="5400000">
          <a:off x="-193567" y="2544756"/>
          <a:ext cx="1290447" cy="90331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1" y="2802846"/>
        <a:ext cx="903313" cy="387134"/>
      </dsp:txXfrm>
    </dsp:sp>
    <dsp:sp modelId="{1FD5C7E7-662C-4D30-AD5E-F54197A6F446}">
      <dsp:nvSpPr>
        <dsp:cNvPr id="0" name=""/>
        <dsp:cNvSpPr/>
      </dsp:nvSpPr>
      <dsp:spPr>
        <a:xfrm rot="5400000">
          <a:off x="4497120" y="-138148"/>
          <a:ext cx="838790" cy="80264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err="1" smtClean="0">
              <a:latin typeface="Times Sakha Unicode" pitchFamily="18" charset="0"/>
            </a:rPr>
            <a:t>Олох</a:t>
          </a:r>
          <a:r>
            <a:rPr lang="ru-RU" sz="2400" b="0" kern="1200" dirty="0" smtClean="0">
              <a:latin typeface="Times Sakha Unicode" pitchFamily="18" charset="0"/>
            </a:rPr>
            <a:t> </a:t>
          </a:r>
          <a:r>
            <a:rPr lang="ru-RU" sz="2400" b="0" kern="1200" dirty="0" err="1" smtClean="0">
              <a:latin typeface="Times Sakha Unicode" pitchFamily="18" charset="0"/>
            </a:rPr>
            <a:t>чахчыларын</a:t>
          </a:r>
          <a:r>
            <a:rPr lang="ru-RU" sz="2400" b="0" kern="1200" dirty="0" smtClean="0">
              <a:latin typeface="Times Sakha Unicode" pitchFamily="18" charset="0"/>
            </a:rPr>
            <a:t> </a:t>
          </a:r>
          <a:r>
            <a:rPr lang="ru-RU" sz="2400" b="0" kern="1200" dirty="0" err="1" smtClean="0">
              <a:latin typeface="Times Sakha Unicode" pitchFamily="18" charset="0"/>
            </a:rPr>
            <a:t>кытары</a:t>
          </a:r>
          <a:r>
            <a:rPr lang="ru-RU" sz="2400" b="0" kern="1200" dirty="0" smtClean="0">
              <a:latin typeface="Times Sakha Unicode" pitchFamily="18" charset="0"/>
            </a:rPr>
            <a:t> </a:t>
          </a:r>
          <a:r>
            <a:rPr lang="ru-RU" sz="2400" b="0" kern="1200" dirty="0" err="1" smtClean="0">
              <a:latin typeface="Times Sakha Unicode" pitchFamily="18" charset="0"/>
            </a:rPr>
            <a:t>олонхо</a:t>
          </a:r>
          <a:r>
            <a:rPr lang="ru-RU" sz="2400" b="0" kern="1200" dirty="0" smtClean="0">
              <a:latin typeface="Times Sakha Unicode" pitchFamily="18" charset="0"/>
            </a:rPr>
            <a:t> </a:t>
          </a:r>
          <a:r>
            <a:rPr lang="ru-RU" sz="2400" b="0" kern="1200" dirty="0" err="1" smtClean="0">
              <a:latin typeface="Times Sakha Unicode" pitchFamily="18" charset="0"/>
            </a:rPr>
            <a:t>ойуулаа</a:t>
          </a:r>
          <a:r>
            <a:rPr lang="en-US" sz="2400" b="0" kern="1200" dirty="0" smtClean="0">
              <a:latin typeface="Times Sakha Unicode" pitchFamily="18" charset="0"/>
            </a:rPr>
            <a:t>h</a:t>
          </a:r>
          <a:r>
            <a:rPr lang="ru-RU" sz="2400" b="0" kern="1200" dirty="0" err="1" smtClean="0">
              <a:latin typeface="Times Sakha Unicode" pitchFamily="18" charset="0"/>
            </a:rPr>
            <a:t>ынын</a:t>
          </a:r>
          <a:r>
            <a:rPr lang="ru-RU" sz="2400" b="0" kern="1200" dirty="0" smtClean="0">
              <a:latin typeface="Times Sakha Unicode" pitchFamily="18" charset="0"/>
            </a:rPr>
            <a:t> </a:t>
          </a:r>
          <a:r>
            <a:rPr lang="ru-RU" sz="2400" b="0" kern="1200" dirty="0" err="1" smtClean="0">
              <a:latin typeface="Times Sakha Unicode" pitchFamily="18" charset="0"/>
            </a:rPr>
            <a:t>тэ</a:t>
          </a:r>
          <a:r>
            <a:rPr lang="ru-RU" sz="2600" b="0" kern="1200" dirty="0" err="1" smtClean="0">
              <a:latin typeface="Times Sakha Unicode" pitchFamily="18" charset="0"/>
            </a:rPr>
            <a:t>ҥ</a:t>
          </a:r>
          <a:r>
            <a:rPr lang="ru-RU" sz="2400" b="0" kern="1200" dirty="0" err="1" smtClean="0">
              <a:latin typeface="Times Sakha Unicode" pitchFamily="18" charset="0"/>
            </a:rPr>
            <a:t>нээн</a:t>
          </a:r>
          <a:r>
            <a:rPr lang="ru-RU" sz="2400" b="0" kern="1200" dirty="0" smtClean="0">
              <a:latin typeface="Times Sakha Unicode" pitchFamily="18" charset="0"/>
            </a:rPr>
            <a:t> </a:t>
          </a:r>
          <a:r>
            <a:rPr lang="ru-RU" sz="2400" b="0" kern="1200" dirty="0" err="1" smtClean="0">
              <a:latin typeface="Times Sakha Unicode" pitchFamily="18" charset="0"/>
            </a:rPr>
            <a:t>к</a:t>
          </a:r>
          <a:r>
            <a:rPr kumimoji="0" lang="ru-RU" sz="2400" b="0" i="0" u="none" strike="noStrike" kern="1200" cap="none" normalizeH="0" baseline="0" dirty="0" err="1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ө</a:t>
          </a:r>
          <a:r>
            <a:rPr lang="ru-RU" sz="2400" b="0" kern="1200" dirty="0" err="1" smtClean="0">
              <a:latin typeface="Times Sakha Unicode" pitchFamily="18" charset="0"/>
            </a:rPr>
            <a:t>р</a:t>
          </a:r>
          <a:r>
            <a:rPr lang="en-US" sz="2400" b="0" kern="1200" dirty="0" err="1" smtClean="0">
              <a:latin typeface="Times Sakha Unicode" pitchFamily="18" charset="0"/>
            </a:rPr>
            <a:t>vv</a:t>
          </a:r>
          <a:endParaRPr lang="ru-RU" sz="2400" b="0" kern="1200" dirty="0">
            <a:latin typeface="Times Sakha Unicode" pitchFamily="18" charset="0"/>
          </a:endParaRPr>
        </a:p>
      </dsp:txBody>
      <dsp:txXfrm rot="-5400000">
        <a:off x="903313" y="3496605"/>
        <a:ext cx="7985458" cy="756898"/>
      </dsp:txXfrm>
    </dsp:sp>
    <dsp:sp modelId="{4136499C-29C9-4939-B449-C6E99EC1EB73}">
      <dsp:nvSpPr>
        <dsp:cNvPr id="0" name=""/>
        <dsp:cNvSpPr/>
      </dsp:nvSpPr>
      <dsp:spPr>
        <a:xfrm rot="5400000">
          <a:off x="-193567" y="3719854"/>
          <a:ext cx="1290447" cy="90331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3977944"/>
        <a:ext cx="903313" cy="387134"/>
      </dsp:txXfrm>
    </dsp:sp>
    <dsp:sp modelId="{0E63B0D9-8761-4F6B-B8F9-25C965115DA9}">
      <dsp:nvSpPr>
        <dsp:cNvPr id="0" name=""/>
        <dsp:cNvSpPr/>
      </dsp:nvSpPr>
      <dsp:spPr>
        <a:xfrm rot="5400000">
          <a:off x="4497120" y="-1200390"/>
          <a:ext cx="838790" cy="80264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400" b="0" i="0" u="none" strike="noStrike" kern="1200" cap="none" normalizeH="0" baseline="0" dirty="0" err="1" smtClean="0">
              <a:ln/>
              <a:effectLst/>
              <a:latin typeface="Times Sakha Unicode" pitchFamily="18" charset="0"/>
              <a:ea typeface="Calibri" pitchFamily="34" charset="0"/>
              <a:cs typeface="Times New Roman" pitchFamily="18" charset="0"/>
            </a:rPr>
            <a:t>Т</a:t>
          </a:r>
          <a:r>
            <a:rPr kumimoji="0" lang="ru-RU" sz="2400" b="0" i="0" u="none" strike="noStrike" kern="1200" cap="none" normalizeH="0" baseline="0" dirty="0" err="1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өрөөбут</a:t>
          </a:r>
          <a:r>
            <a:rPr kumimoji="0" lang="ru-RU" sz="2400" b="0" i="0" u="none" strike="noStrike" kern="1200" cap="none" normalizeH="0" baseline="0" dirty="0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 </a:t>
          </a:r>
          <a:r>
            <a:rPr kumimoji="0" lang="ru-RU" sz="2400" b="0" i="0" u="none" strike="noStrike" kern="1200" cap="none" normalizeH="0" baseline="0" dirty="0" err="1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культуратын</a:t>
          </a:r>
          <a:r>
            <a:rPr kumimoji="0" lang="ru-RU" sz="2400" b="0" i="0" u="none" strike="noStrike" kern="1200" cap="none" normalizeH="0" baseline="0" dirty="0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 </a:t>
          </a:r>
          <a:r>
            <a:rPr kumimoji="0" lang="ru-RU" sz="2400" b="0" i="0" u="none" strike="noStrike" kern="1200" cap="none" normalizeH="0" baseline="0" dirty="0" err="1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олонхоттон</a:t>
          </a:r>
          <a:r>
            <a:rPr kumimoji="0" lang="ru-RU" sz="2400" b="0" i="0" u="none" strike="noStrike" kern="1200" cap="none" normalizeH="0" baseline="0" dirty="0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 </a:t>
          </a:r>
          <a:r>
            <a:rPr kumimoji="0" lang="ru-RU" sz="2400" b="0" i="0" u="none" strike="noStrike" kern="1200" cap="none" normalizeH="0" baseline="0" dirty="0" err="1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булан</a:t>
          </a:r>
          <a:r>
            <a:rPr kumimoji="0" lang="ru-RU" sz="2400" b="0" i="0" u="none" strike="noStrike" kern="1200" cap="none" normalizeH="0" baseline="0" dirty="0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 </a:t>
          </a:r>
          <a:r>
            <a:rPr kumimoji="0" lang="ru-RU" sz="2400" b="0" i="0" u="none" strike="noStrike" kern="1200" cap="none" normalizeH="0" baseline="0" dirty="0" err="1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сиэрдээх</a:t>
          </a:r>
          <a:r>
            <a:rPr kumimoji="0" lang="ru-RU" sz="2400" b="0" i="0" u="none" strike="noStrike" kern="1200" cap="none" normalizeH="0" baseline="0" dirty="0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 </a:t>
          </a:r>
          <a:r>
            <a:rPr kumimoji="0" lang="ru-RU" sz="2400" b="0" i="0" u="none" strike="noStrike" kern="1200" cap="none" normalizeH="0" baseline="0" dirty="0" err="1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буолууга</a:t>
          </a:r>
          <a:r>
            <a:rPr kumimoji="0" lang="ru-RU" sz="2400" b="0" i="0" u="none" strike="noStrike" kern="1200" cap="none" normalizeH="0" baseline="0" dirty="0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 </a:t>
          </a:r>
          <a:r>
            <a:rPr kumimoji="0" lang="ru-RU" sz="2400" b="0" i="0" u="none" strike="noStrike" kern="1200" cap="none" normalizeH="0" baseline="0" dirty="0" err="1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уөрэниитэ</a:t>
          </a:r>
          <a:r>
            <a:rPr kumimoji="0" lang="ru-RU" sz="2400" b="0" i="0" u="none" strike="noStrike" kern="1200" cap="none" normalizeH="0" baseline="0" dirty="0" smtClean="0">
              <a:ln/>
              <a:effectLst/>
              <a:latin typeface="Times Sakha Unicode" pitchFamily="18" charset="0"/>
              <a:ea typeface="Calibri" pitchFamily="34" charset="0"/>
              <a:cs typeface="Calibri"/>
            </a:rPr>
            <a:t>;</a:t>
          </a:r>
          <a:endParaRPr kumimoji="0" lang="en-US" sz="2400" b="0" i="0" u="none" strike="noStrike" kern="1200" cap="none" normalizeH="0" baseline="0" dirty="0" smtClean="0">
            <a:ln/>
            <a:effectLst/>
            <a:latin typeface="Times Sakha Unicode" pitchFamily="18" charset="0"/>
            <a:ea typeface="Calibri" pitchFamily="34" charset="0"/>
            <a:cs typeface="Times New Roman" pitchFamily="18" charset="0"/>
          </a:endParaRPr>
        </a:p>
      </dsp:txBody>
      <dsp:txXfrm rot="-5400000">
        <a:off x="903313" y="2434363"/>
        <a:ext cx="7985458" cy="756898"/>
      </dsp:txXfrm>
    </dsp:sp>
    <dsp:sp modelId="{B5BC0023-9ED5-4B91-9118-68A6C88B06F6}">
      <dsp:nvSpPr>
        <dsp:cNvPr id="0" name=""/>
        <dsp:cNvSpPr/>
      </dsp:nvSpPr>
      <dsp:spPr>
        <a:xfrm rot="5400000">
          <a:off x="-193567" y="4894953"/>
          <a:ext cx="1290447" cy="90331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5153043"/>
        <a:ext cx="903313" cy="387134"/>
      </dsp:txXfrm>
    </dsp:sp>
    <dsp:sp modelId="{9806B5E0-127C-450D-84CA-A13943394911}">
      <dsp:nvSpPr>
        <dsp:cNvPr id="0" name=""/>
        <dsp:cNvSpPr/>
      </dsp:nvSpPr>
      <dsp:spPr>
        <a:xfrm rot="5400000">
          <a:off x="4497120" y="1107578"/>
          <a:ext cx="838790" cy="80264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latin typeface="Times Sakha Unicode" pitchFamily="18" charset="0"/>
            </a:rPr>
            <a:t>Саха</a:t>
          </a:r>
          <a:r>
            <a:rPr lang="en-US" sz="2200" kern="1200" dirty="0" smtClean="0">
              <a:latin typeface="Times Sakha Unicode" pitchFamily="18" charset="0"/>
            </a:rPr>
            <a:t> </a:t>
          </a:r>
          <a:r>
            <a:rPr lang="en-US" sz="2200" kern="1200" dirty="0" err="1" smtClean="0">
              <a:latin typeface="Times Sakha Unicode" pitchFamily="18" charset="0"/>
            </a:rPr>
            <a:t>литературатын</a:t>
          </a:r>
          <a:r>
            <a:rPr lang="en-US" sz="2200" kern="1200" dirty="0" smtClean="0">
              <a:latin typeface="Times Sakha Unicode" pitchFamily="18" charset="0"/>
            </a:rPr>
            <a:t> </a:t>
          </a:r>
          <a:r>
            <a:rPr lang="en-US" sz="2200" kern="1200" dirty="0" err="1" smtClean="0">
              <a:latin typeface="Times Sakha Unicode" pitchFamily="18" charset="0"/>
            </a:rPr>
            <a:t>предметигэр</a:t>
          </a:r>
          <a:r>
            <a:rPr lang="en-US" sz="2200" kern="1200" dirty="0" smtClean="0">
              <a:latin typeface="Times Sakha Unicode" pitchFamily="18" charset="0"/>
            </a:rPr>
            <a:t> </a:t>
          </a:r>
          <a:r>
            <a:rPr lang="en-US" sz="2200" kern="1200" dirty="0" err="1" smtClean="0">
              <a:latin typeface="Times Sakha Unicode" pitchFamily="18" charset="0"/>
            </a:rPr>
            <a:t>оло±уран</a:t>
          </a:r>
          <a:r>
            <a:rPr lang="en-US" sz="2200" kern="1200" dirty="0" smtClean="0">
              <a:latin typeface="Times Sakha Unicode" pitchFamily="18" charset="0"/>
            </a:rPr>
            <a:t>, </a:t>
          </a:r>
          <a:r>
            <a:rPr lang="en-US" sz="2200" kern="1200" dirty="0" err="1" smtClean="0">
              <a:latin typeface="Times Sakha Unicode" pitchFamily="18" charset="0"/>
            </a:rPr>
            <a:t>атын</a:t>
          </a:r>
          <a:r>
            <a:rPr lang="en-US" sz="2200" kern="1200" dirty="0" smtClean="0">
              <a:latin typeface="Times Sakha Unicode" pitchFamily="18" charset="0"/>
            </a:rPr>
            <a:t> µ</a:t>
          </a:r>
          <a:r>
            <a:rPr lang="en-US" sz="2200" kern="1200" dirty="0" err="1" smtClean="0">
              <a:latin typeface="Times Sakha Unicode" pitchFamily="18" charset="0"/>
            </a:rPr>
            <a:t>ірэх</a:t>
          </a:r>
          <a:r>
            <a:rPr lang="en-US" sz="2200" kern="1200" dirty="0" smtClean="0">
              <a:latin typeface="Times Sakha Unicode" pitchFamily="18" charset="0"/>
            </a:rPr>
            <a:t> </a:t>
          </a:r>
          <a:r>
            <a:rPr lang="en-US" sz="2200" kern="1200" dirty="0" err="1" smtClean="0">
              <a:latin typeface="Times Sakha Unicode" pitchFamily="18" charset="0"/>
            </a:rPr>
            <a:t>предметтэрин</a:t>
          </a:r>
          <a:r>
            <a:rPr lang="en-US" sz="2200" kern="1200" dirty="0" smtClean="0">
              <a:latin typeface="Times Sakha Unicode" pitchFamily="18" charset="0"/>
            </a:rPr>
            <a:t> </a:t>
          </a:r>
          <a:r>
            <a:rPr lang="en-US" sz="2200" kern="1200" dirty="0" err="1" smtClean="0">
              <a:latin typeface="Times Sakha Unicode" pitchFamily="18" charset="0"/>
            </a:rPr>
            <a:t>кытары</a:t>
          </a:r>
          <a:r>
            <a:rPr lang="en-US" sz="2200" kern="1200" dirty="0" smtClean="0">
              <a:latin typeface="Times Sakha Unicode" pitchFamily="18" charset="0"/>
            </a:rPr>
            <a:t> </a:t>
          </a:r>
          <a:r>
            <a:rPr lang="en-US" sz="2200" kern="1200" dirty="0" err="1" smtClean="0">
              <a:latin typeface="Times Sakha Unicode" pitchFamily="18" charset="0"/>
            </a:rPr>
            <a:t>хоґулуу</a:t>
          </a:r>
          <a:r>
            <a:rPr lang="en-US" sz="2200" kern="1200" dirty="0" smtClean="0">
              <a:latin typeface="Times Sakha Unicode" pitchFamily="18" charset="0"/>
            </a:rPr>
            <a:t> </a:t>
          </a:r>
          <a:r>
            <a:rPr lang="en-US" sz="2200" kern="1200" dirty="0" err="1" smtClean="0">
              <a:latin typeface="Times Sakha Unicode" pitchFamily="18" charset="0"/>
            </a:rPr>
            <a:t>тутан</a:t>
          </a:r>
          <a:r>
            <a:rPr lang="en-US" sz="2200" kern="1200" dirty="0" smtClean="0">
              <a:latin typeface="Times Sakha Unicode" pitchFamily="18" charset="0"/>
            </a:rPr>
            <a:t> µ</a:t>
          </a:r>
          <a:r>
            <a:rPr lang="en-US" sz="2200" kern="1200" dirty="0" err="1" smtClean="0">
              <a:latin typeface="Times Sakha Unicode" pitchFamily="18" charset="0"/>
            </a:rPr>
            <a:t>ірэтии</a:t>
          </a:r>
          <a:r>
            <a:rPr kumimoji="0" lang="ru-RU" sz="22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.</a:t>
          </a:r>
          <a:endParaRPr lang="ru-RU" sz="2200" b="1" kern="1200" dirty="0"/>
        </a:p>
      </dsp:txBody>
      <dsp:txXfrm rot="-5400000">
        <a:off x="903313" y="4742331"/>
        <a:ext cx="7985458" cy="756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B755A-EFD3-403C-9861-638462F91D46}">
      <dsp:nvSpPr>
        <dsp:cNvPr id="0" name=""/>
        <dsp:cNvSpPr/>
      </dsp:nvSpPr>
      <dsp:spPr>
        <a:xfrm>
          <a:off x="3214677" y="1686592"/>
          <a:ext cx="2580939" cy="25231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Олоххо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олонхо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бухатыырын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суолунан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2647" y="2056104"/>
        <a:ext cx="1824999" cy="1784163"/>
      </dsp:txXfrm>
    </dsp:sp>
    <dsp:sp modelId="{4923CE49-F3CB-4099-843B-A01283EB08A3}">
      <dsp:nvSpPr>
        <dsp:cNvPr id="0" name=""/>
        <dsp:cNvSpPr/>
      </dsp:nvSpPr>
      <dsp:spPr>
        <a:xfrm rot="19515071">
          <a:off x="5497736" y="2009867"/>
          <a:ext cx="671195" cy="33925"/>
        </a:xfrm>
        <a:custGeom>
          <a:avLst/>
          <a:gdLst/>
          <a:ahLst/>
          <a:cxnLst/>
          <a:rect l="0" t="0" r="0" b="0"/>
          <a:pathLst>
            <a:path>
              <a:moveTo>
                <a:pt x="0" y="16962"/>
              </a:moveTo>
              <a:lnTo>
                <a:pt x="671195" y="169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16553" y="2010050"/>
        <a:ext cx="33559" cy="33559"/>
      </dsp:txXfrm>
    </dsp:sp>
    <dsp:sp modelId="{63A71C20-9E7A-4BEA-A474-555BC948C462}">
      <dsp:nvSpPr>
        <dsp:cNvPr id="0" name=""/>
        <dsp:cNvSpPr/>
      </dsp:nvSpPr>
      <dsp:spPr>
        <a:xfrm>
          <a:off x="5929326" y="257851"/>
          <a:ext cx="2011845" cy="200917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Оскуола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23954" y="552088"/>
        <a:ext cx="1422589" cy="1420700"/>
      </dsp:txXfrm>
    </dsp:sp>
    <dsp:sp modelId="{BB9EC168-1E20-4211-8F79-30ACD26CA2CC}">
      <dsp:nvSpPr>
        <dsp:cNvPr id="0" name=""/>
        <dsp:cNvSpPr/>
      </dsp:nvSpPr>
      <dsp:spPr>
        <a:xfrm rot="2414386">
          <a:off x="5370181" y="4058984"/>
          <a:ext cx="935227" cy="33925"/>
        </a:xfrm>
        <a:custGeom>
          <a:avLst/>
          <a:gdLst/>
          <a:ahLst/>
          <a:cxnLst/>
          <a:rect l="0" t="0" r="0" b="0"/>
          <a:pathLst>
            <a:path>
              <a:moveTo>
                <a:pt x="0" y="16962"/>
              </a:moveTo>
              <a:lnTo>
                <a:pt x="935227" y="169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14415" y="4052566"/>
        <a:ext cx="46761" cy="46761"/>
      </dsp:txXfrm>
    </dsp:sp>
    <dsp:sp modelId="{39510D5E-DCA6-4B6A-AFD3-AEC0F8D38DC3}">
      <dsp:nvSpPr>
        <dsp:cNvPr id="0" name=""/>
        <dsp:cNvSpPr/>
      </dsp:nvSpPr>
      <dsp:spPr>
        <a:xfrm>
          <a:off x="5929320" y="4075261"/>
          <a:ext cx="2020773" cy="1866370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Интернет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эйгэтэ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25255" y="4348585"/>
        <a:ext cx="1428903" cy="1319722"/>
      </dsp:txXfrm>
    </dsp:sp>
    <dsp:sp modelId="{208D72FE-A968-4AD2-9CD1-1736ABC663D0}">
      <dsp:nvSpPr>
        <dsp:cNvPr id="0" name=""/>
        <dsp:cNvSpPr/>
      </dsp:nvSpPr>
      <dsp:spPr>
        <a:xfrm rot="8519439">
          <a:off x="2830082" y="3948757"/>
          <a:ext cx="746234" cy="33925"/>
        </a:xfrm>
        <a:custGeom>
          <a:avLst/>
          <a:gdLst/>
          <a:ahLst/>
          <a:cxnLst/>
          <a:rect l="0" t="0" r="0" b="0"/>
          <a:pathLst>
            <a:path>
              <a:moveTo>
                <a:pt x="0" y="16962"/>
              </a:moveTo>
              <a:lnTo>
                <a:pt x="746234" y="169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84543" y="3947064"/>
        <a:ext cx="37311" cy="37311"/>
      </dsp:txXfrm>
    </dsp:sp>
    <dsp:sp modelId="{C73BB67B-C3AB-42A9-902E-C6A341843795}">
      <dsp:nvSpPr>
        <dsp:cNvPr id="0" name=""/>
        <dsp:cNvSpPr/>
      </dsp:nvSpPr>
      <dsp:spPr>
        <a:xfrm>
          <a:off x="857220" y="3742684"/>
          <a:ext cx="2289886" cy="2323407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Оскуола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краеведческай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музейа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2566" y="4082939"/>
        <a:ext cx="1619194" cy="1642897"/>
      </dsp:txXfrm>
    </dsp:sp>
    <dsp:sp modelId="{CBD86056-335D-423F-9892-86CA7516F845}">
      <dsp:nvSpPr>
        <dsp:cNvPr id="0" name=""/>
        <dsp:cNvSpPr/>
      </dsp:nvSpPr>
      <dsp:spPr>
        <a:xfrm rot="12984906">
          <a:off x="2774798" y="1941008"/>
          <a:ext cx="775989" cy="33925"/>
        </a:xfrm>
        <a:custGeom>
          <a:avLst/>
          <a:gdLst/>
          <a:ahLst/>
          <a:cxnLst/>
          <a:rect l="0" t="0" r="0" b="0"/>
          <a:pathLst>
            <a:path>
              <a:moveTo>
                <a:pt x="0" y="16962"/>
              </a:moveTo>
              <a:lnTo>
                <a:pt x="775989" y="169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43394" y="1938571"/>
        <a:ext cx="38799" cy="38799"/>
      </dsp:txXfrm>
    </dsp:sp>
    <dsp:sp modelId="{E96D5C0E-D538-4B10-8458-11B9895AC5DE}">
      <dsp:nvSpPr>
        <dsp:cNvPr id="0" name=""/>
        <dsp:cNvSpPr/>
      </dsp:nvSpPr>
      <dsp:spPr>
        <a:xfrm>
          <a:off x="1071536" y="186399"/>
          <a:ext cx="1981547" cy="1919555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Сельскай</a:t>
          </a:r>
          <a:r>
            <a:rPr lang="ru-RU" sz="2000" b="1" kern="1200" baseline="0" dirty="0" smtClean="0">
              <a:latin typeface="Times New Roman" pitchFamily="18" charset="0"/>
              <a:cs typeface="Times New Roman" pitchFamily="18" charset="0"/>
            </a:rPr>
            <a:t> библиотека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1727" y="467511"/>
        <a:ext cx="1401165" cy="1357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AD9EE-F5C7-484A-A469-0FA3673000C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F2220-DB66-4F88-BC53-207BB7939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16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E509-45E3-45E3-9D67-7FE015248D3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6AF-42DB-492A-BE10-25466A92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E509-45E3-45E3-9D67-7FE015248D3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6AF-42DB-492A-BE10-25466A92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E509-45E3-45E3-9D67-7FE015248D3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6AF-42DB-492A-BE10-25466A92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E509-45E3-45E3-9D67-7FE015248D3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6AF-42DB-492A-BE10-25466A92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E509-45E3-45E3-9D67-7FE015248D3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6AF-42DB-492A-BE10-25466A92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E509-45E3-45E3-9D67-7FE015248D3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6AF-42DB-492A-BE10-25466A92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E509-45E3-45E3-9D67-7FE015248D3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6AF-42DB-492A-BE10-25466A92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E509-45E3-45E3-9D67-7FE015248D3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6AF-42DB-492A-BE10-25466A92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E509-45E3-45E3-9D67-7FE015248D3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6AF-42DB-492A-BE10-25466A92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E509-45E3-45E3-9D67-7FE015248D3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6AF-42DB-492A-BE10-25466A92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E509-45E3-45E3-9D67-7FE015248D3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6AF-42DB-492A-BE10-25466A92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7E509-45E3-45E3-9D67-7FE015248D3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966AF-42DB-492A-BE10-25466A92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653402"/>
            <a:ext cx="9144000" cy="596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 Республики Саха (Якутия)</a:t>
            </a:r>
            <a:endParaRPr kumimoji="0" lang="ru-RU" sz="900" b="1" i="0" u="none" strike="noStrike" normalizeH="0" baseline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учреждение Управление образования  </a:t>
            </a:r>
            <a:r>
              <a:rPr kumimoji="0" lang="ru-RU" sz="1200" b="1" i="0" u="none" strike="noStrike" normalizeH="0" baseline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Томпонского</a:t>
            </a:r>
            <a:r>
              <a:rPr kumimoji="0" lang="ru-RU" sz="12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улуса</a:t>
            </a:r>
            <a:endParaRPr kumimoji="0" lang="ru-RU" sz="900" b="1" i="0" u="none" strike="noStrike" normalizeH="0" baseline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kumimoji="0" lang="ru-RU" sz="1200" b="1" i="0" u="none" strike="noStrike" normalizeH="0" baseline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Сасыльская</a:t>
            </a:r>
            <a:r>
              <a:rPr kumimoji="0" lang="ru-RU" sz="12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средняя общеобразовательная школа имени </a:t>
            </a:r>
            <a:r>
              <a:rPr kumimoji="0" lang="ru-RU" sz="1200" b="1" i="0" u="none" strike="noStrike" normalizeH="0" baseline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Е.Е.Протопопова</a:t>
            </a:r>
            <a:r>
              <a:rPr kumimoji="0" lang="ru-RU" sz="12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900" b="1" i="0" u="none" strike="noStrike" normalizeH="0" baseline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Проектная деятельность по якутской литературе</a:t>
            </a:r>
            <a:endParaRPr kumimoji="0" lang="en-US" sz="4400" b="1" i="0" u="none" strike="noStrike" normalizeH="0" baseline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«</a:t>
            </a:r>
            <a:r>
              <a:rPr kumimoji="0" lang="ru-RU" sz="4000" b="1" i="0" u="none" strike="noStrike" normalizeH="0" baseline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Олоххо</a:t>
            </a:r>
            <a:r>
              <a:rPr kumimoji="0" lang="ru-RU" sz="4000" b="1" i="0" u="none" strike="noStrike" normalizeH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normalizeH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kumimoji="0" lang="ru-RU" sz="4000" b="1" i="0" u="none" strike="noStrike" normalizeH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normalizeH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бухатыырын</a:t>
            </a:r>
            <a:r>
              <a:rPr kumimoji="0" lang="ru-RU" sz="4000" b="1" i="0" u="none" strike="noStrike" normalizeH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normalizeH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суолунан</a:t>
            </a:r>
            <a:r>
              <a:rPr kumimoji="0" lang="ru-RU" sz="40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(«По стопам богатырей </a:t>
            </a:r>
            <a:r>
              <a:rPr kumimoji="0" lang="ru-RU" sz="4000" b="1" i="0" u="none" strike="noStrike" normalizeH="0" baseline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kumimoji="0" lang="ru-RU" sz="40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»)</a:t>
            </a:r>
            <a:endParaRPr kumimoji="0" lang="ru-RU" sz="1400" b="1" i="0" u="none" strike="noStrike" normalizeH="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реализации:</a:t>
            </a:r>
            <a:r>
              <a:rPr kumimoji="0" lang="ru-RU" b="1" i="0" u="none" strike="noStrike" normalizeH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год</a:t>
            </a:r>
            <a:endParaRPr kumimoji="0" lang="en-US" b="1" i="0" u="none" strike="noStrike" normalizeH="0" baseline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Автор программы:</a:t>
            </a:r>
            <a:endParaRPr kumimoji="0" lang="ru-RU" sz="1100" b="1" i="0" u="none" strike="noStrike" normalizeH="0" baseline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учитель якутского языка и литературы Томский Егор Дмитриевич</a:t>
            </a:r>
            <a:endParaRPr kumimoji="0" lang="en-US" sz="105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с. </a:t>
            </a:r>
            <a:r>
              <a:rPr kumimoji="0" lang="ru-RU" b="1" i="0" u="none" strike="noStrike" normalizeH="0" baseline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Кескил</a:t>
            </a:r>
            <a:endParaRPr kumimoji="0" lang="ru-RU" sz="1050" b="1" i="0" u="none" strike="noStrike" normalizeH="0" baseline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 год</a:t>
            </a:r>
            <a:endParaRPr kumimoji="0" lang="ru-RU" sz="2400" b="1" i="0" u="none" strike="noStrike" normalizeH="0" baseline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1026" name="Object 13"/>
          <p:cNvGraphicFramePr>
            <a:graphicFrameLocks noGrp="1" noChangeAspect="1"/>
          </p:cNvGraphicFramePr>
          <p:nvPr/>
        </p:nvGraphicFramePr>
        <p:xfrm>
          <a:off x="0" y="0"/>
          <a:ext cx="91440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orelDRAW" r:id="rId3" imgW="7227360" imgH="268560" progId="">
                  <p:embed/>
                </p:oleObj>
              </mc:Choice>
              <mc:Fallback>
                <p:oleObj name="CorelDRAW" r:id="rId3" imgW="7227360" imgH="268560" progId="">
                  <p:embed/>
                  <p:pic>
                    <p:nvPicPr>
                      <p:cNvPr id="0" name="Picture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360363"/>
                      </a:xfrm>
                      <a:prstGeom prst="rect">
                        <a:avLst/>
                      </a:prstGeom>
                      <a:solidFill>
                        <a:schemeClr val="folHlink">
                          <a:alpha val="5294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г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10001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ыыл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" y="0"/>
            <a:ext cx="917575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0"/>
            <a:ext cx="887903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О5о </a:t>
            </a:r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сепке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иитиллэн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иитин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кэтээн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кер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vv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902523"/>
            <a:ext cx="892971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Кэтээн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vv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ыытыллар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сыала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О5о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олонхо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тутулун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туту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сепке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иитиллэн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иитин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vv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Чинчийии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ньымата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салааттан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турар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Дьарык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(о5о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ерэ5э,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общественнай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дьарыга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олимпиадаларга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НПК-ларга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кыттыыта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Бэйэ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бэйэ5э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ыан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ерэнээччи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бэйэтин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ту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унан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сыанабыла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о5олору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улахан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дьону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кытары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</a:t>
            </a:r>
            <a:r>
              <a:rPr kumimoji="0" lang="en-US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2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ыана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коллективы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кытары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</a:t>
            </a:r>
            <a:r>
              <a:rPr kumimoji="0" lang="en-US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2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ыана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О5о эр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санааланыыта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биирдиилээн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о5о </a:t>
            </a:r>
            <a:r>
              <a:rPr kumimoji="0" lang="ru-RU" sz="2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туохха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</a:t>
            </a:r>
            <a:r>
              <a:rPr kumimoji="0" lang="en-US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vv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стээ5э </a:t>
            </a:r>
            <a:r>
              <a:rPr kumimoji="0" lang="ru-RU" sz="2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кестер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туруоруммут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сыалын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сити</a:t>
            </a:r>
            <a:r>
              <a:rPr lang="en-US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 </a:t>
            </a:r>
            <a:r>
              <a:rPr lang="ru-RU" sz="2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сатыыр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дьо5ура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бэйэтэ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2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лэлии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2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ерэниитэ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Сиэр-майгы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сиэрдээх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буолуута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санаа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кырдьыксыт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кэпсэтинньэн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уо.д.а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 descr="CCI10022010_00005"/>
          <p:cNvPicPr>
            <a:picLocks noChangeAspect="1" noChangeArrowheads="1"/>
          </p:cNvPicPr>
          <p:nvPr/>
        </p:nvPicPr>
        <p:blipFill>
          <a:blip r:embed="rId3" cstate="print"/>
          <a:srcRect l="60002"/>
          <a:stretch>
            <a:fillRect/>
          </a:stretch>
        </p:blipFill>
        <p:spPr bwMode="auto">
          <a:xfrm rot="5400000">
            <a:off x="4357697" y="2071700"/>
            <a:ext cx="428606" cy="9143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ыыл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" y="0"/>
            <a:ext cx="917575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08668176"/>
              </p:ext>
            </p:extLst>
          </p:nvPr>
        </p:nvGraphicFramePr>
        <p:xfrm>
          <a:off x="357158" y="1071546"/>
          <a:ext cx="852014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53136" y="214290"/>
            <a:ext cx="22797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Дьарык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CI10022010_00005"/>
          <p:cNvPicPr>
            <a:picLocks noChangeAspect="1" noChangeArrowheads="1"/>
          </p:cNvPicPr>
          <p:nvPr/>
        </p:nvPicPr>
        <p:blipFill>
          <a:blip r:embed="rId4" cstate="print"/>
          <a:srcRect l="60002"/>
          <a:stretch>
            <a:fillRect/>
          </a:stretch>
        </p:blipFill>
        <p:spPr bwMode="auto">
          <a:xfrm rot="5400000">
            <a:off x="4357697" y="2071700"/>
            <a:ext cx="428606" cy="9143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ыыл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" y="0"/>
            <a:ext cx="917575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1285860"/>
            <a:ext cx="8001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  <a:ea typeface="Calibri" pitchFamily="34" charset="0"/>
                <a:cs typeface="Times New Roman" pitchFamily="18" charset="0"/>
              </a:rPr>
              <a:t>О5о5о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  <a:ea typeface="Calibri" pitchFamily="34" charset="0"/>
                <a:cs typeface="Times New Roman" pitchFamily="18" charset="0"/>
              </a:rPr>
              <a:t>т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³р³³б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v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т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норуотун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культуратын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,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историятын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 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v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³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рэтии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кини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с³пк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³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дьин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саха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буола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иитиллэн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, 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vv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нэн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тахсыытыгар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бастакы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олук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Sakha Unicode" pitchFamily="2" charset="0"/>
              </a:rPr>
              <a:t>буолуохтаах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Times Sakha Unicode" pitchFamily="2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4166" y="142852"/>
            <a:ext cx="18165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4" descr="CCI10022010_00005"/>
          <p:cNvPicPr>
            <a:picLocks noChangeAspect="1" noChangeArrowheads="1"/>
          </p:cNvPicPr>
          <p:nvPr/>
        </p:nvPicPr>
        <p:blipFill>
          <a:blip r:embed="rId3" cstate="print"/>
          <a:srcRect l="60002"/>
          <a:stretch>
            <a:fillRect/>
          </a:stretch>
        </p:blipFill>
        <p:spPr bwMode="auto">
          <a:xfrm rot="5400000">
            <a:off x="4357697" y="2071700"/>
            <a:ext cx="428606" cy="9143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ыыл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" y="-100013"/>
            <a:ext cx="917575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1428736"/>
            <a:ext cx="8358246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</a:t>
            </a:r>
            <a:r>
              <a:rPr lang="ru-RU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Sakha Unicode" pitchFamily="2" charset="0"/>
                <a:cs typeface="Times New Roman" pitchFamily="18" charset="0"/>
              </a:rPr>
              <a:t>5</a:t>
            </a:r>
            <a:r>
              <a:rPr lang="ru-RU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омто5ут и</a:t>
            </a:r>
            <a:r>
              <a:rPr lang="en-US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 </a:t>
            </a:r>
            <a:r>
              <a:rPr lang="ru-RU" sz="8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махтал</a:t>
            </a:r>
            <a:r>
              <a:rPr lang="ru-RU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CI10022010_00005"/>
          <p:cNvPicPr>
            <a:picLocks noChangeAspect="1" noChangeArrowheads="1"/>
          </p:cNvPicPr>
          <p:nvPr/>
        </p:nvPicPr>
        <p:blipFill>
          <a:blip r:embed="rId3" cstate="print"/>
          <a:srcRect l="60002"/>
          <a:stretch>
            <a:fillRect/>
          </a:stretch>
        </p:blipFill>
        <p:spPr bwMode="auto">
          <a:xfrm rot="5400000">
            <a:off x="4357697" y="2071700"/>
            <a:ext cx="428606" cy="9143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user\Мои документы\Настоящее электронное пособие\кыыл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-36512" y="1259463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Sakha Unicode" pitchFamily="18" charset="0"/>
              </a:rPr>
              <a:t>Сыала</a:t>
            </a:r>
            <a:r>
              <a:rPr lang="en-US" sz="2800" dirty="0">
                <a:solidFill>
                  <a:srgbClr val="FF0000"/>
                </a:solidFill>
                <a:latin typeface="Times Sakha Unicode" pitchFamily="18" charset="0"/>
              </a:rPr>
              <a:t>: </a:t>
            </a:r>
            <a:r>
              <a:rPr lang="en-US" sz="2800" dirty="0" err="1" smtClean="0">
                <a:latin typeface="Times Sakha Unicode" pitchFamily="18" charset="0"/>
              </a:rPr>
              <a:t>олоҥхо</a:t>
            </a:r>
            <a:r>
              <a:rPr lang="en-US" sz="2800" dirty="0" smtClean="0">
                <a:latin typeface="Times Sakha Unicode" pitchFamily="18" charset="0"/>
              </a:rPr>
              <a:t> </a:t>
            </a:r>
            <a:r>
              <a:rPr lang="en-US" sz="2800" dirty="0" err="1">
                <a:latin typeface="Times Sakha Unicode" pitchFamily="18" charset="0"/>
              </a:rPr>
              <a:t>омуннаах</a:t>
            </a:r>
            <a:r>
              <a:rPr lang="en-US" sz="2800" dirty="0">
                <a:latin typeface="Times Sakha Unicode" pitchFamily="18" charset="0"/>
              </a:rPr>
              <a:t> </a:t>
            </a:r>
            <a:r>
              <a:rPr lang="en-US" sz="2800" dirty="0" err="1">
                <a:latin typeface="Times Sakha Unicode" pitchFamily="18" charset="0"/>
              </a:rPr>
              <a:t>кэпсээнин</a:t>
            </a:r>
            <a:r>
              <a:rPr lang="en-US" sz="2800" dirty="0">
                <a:latin typeface="Times Sakha Unicode" pitchFamily="18" charset="0"/>
              </a:rPr>
              <a:t>, </a:t>
            </a:r>
            <a:r>
              <a:rPr lang="en-US" sz="2800" dirty="0" err="1">
                <a:latin typeface="Times Sakha Unicode" pitchFamily="18" charset="0"/>
              </a:rPr>
              <a:t>уус-уран</a:t>
            </a:r>
            <a:r>
              <a:rPr lang="en-US" sz="2800" dirty="0">
                <a:latin typeface="Times Sakha Unicode" pitchFamily="18" charset="0"/>
              </a:rPr>
              <a:t> </a:t>
            </a:r>
            <a:r>
              <a:rPr lang="en-US" sz="2800" dirty="0" err="1">
                <a:latin typeface="Times Sakha Unicode" pitchFamily="18" charset="0"/>
              </a:rPr>
              <a:t>ньымаларын</a:t>
            </a:r>
            <a:r>
              <a:rPr lang="en-US" sz="2800" dirty="0">
                <a:latin typeface="Times Sakha Unicode" pitchFamily="18" charset="0"/>
              </a:rPr>
              <a:t> µ</a:t>
            </a:r>
            <a:r>
              <a:rPr lang="en-US" sz="2800" dirty="0" err="1">
                <a:latin typeface="Times Sakha Unicode" pitchFamily="18" charset="0"/>
              </a:rPr>
              <a:t>ірэтиинэн</a:t>
            </a:r>
            <a:r>
              <a:rPr lang="en-US" sz="2800" dirty="0">
                <a:latin typeface="Times Sakha Unicode" pitchFamily="18" charset="0"/>
              </a:rPr>
              <a:t> </a:t>
            </a:r>
            <a:r>
              <a:rPr lang="en-US" sz="2800" dirty="0" err="1">
                <a:latin typeface="Times Sakha Unicode" pitchFamily="18" charset="0"/>
              </a:rPr>
              <a:t>муҥурдуммакка</a:t>
            </a:r>
            <a:r>
              <a:rPr lang="en-US" sz="2800" dirty="0">
                <a:latin typeface="Times Sakha Unicode" pitchFamily="18" charset="0"/>
              </a:rPr>
              <a:t>, </a:t>
            </a:r>
            <a:r>
              <a:rPr lang="en-US" sz="2800" dirty="0" err="1">
                <a:latin typeface="Times Sakha Unicode" pitchFamily="18" charset="0"/>
              </a:rPr>
              <a:t>олох</a:t>
            </a:r>
            <a:r>
              <a:rPr lang="en-US" sz="2800" dirty="0">
                <a:latin typeface="Times Sakha Unicode" pitchFamily="18" charset="0"/>
              </a:rPr>
              <a:t> </a:t>
            </a:r>
            <a:r>
              <a:rPr lang="en-US" sz="2800" dirty="0" err="1">
                <a:latin typeface="Times Sakha Unicode" pitchFamily="18" charset="0"/>
              </a:rPr>
              <a:t>чахчыта</a:t>
            </a:r>
            <a:r>
              <a:rPr lang="en-US" sz="2800" dirty="0">
                <a:latin typeface="Times Sakha Unicode" pitchFamily="18" charset="0"/>
              </a:rPr>
              <a:t> </a:t>
            </a:r>
            <a:r>
              <a:rPr lang="en-US" sz="2800" dirty="0" err="1">
                <a:latin typeface="Times Sakha Unicode" pitchFamily="18" charset="0"/>
              </a:rPr>
              <a:t>буолуон</a:t>
            </a:r>
            <a:r>
              <a:rPr lang="en-US" sz="2800" dirty="0">
                <a:latin typeface="Times Sakha Unicode" pitchFamily="18" charset="0"/>
              </a:rPr>
              <a:t> </a:t>
            </a:r>
            <a:r>
              <a:rPr lang="en-US" sz="2800" dirty="0" err="1">
                <a:latin typeface="Times Sakha Unicode" pitchFamily="18" charset="0"/>
              </a:rPr>
              <a:t>сібµн</a:t>
            </a:r>
            <a:r>
              <a:rPr lang="en-US" sz="2800" dirty="0">
                <a:latin typeface="Times Sakha Unicode" pitchFamily="18" charset="0"/>
              </a:rPr>
              <a:t> </a:t>
            </a:r>
            <a:r>
              <a:rPr lang="en-US" sz="2800" dirty="0" err="1">
                <a:latin typeface="Times Sakha Unicode" pitchFamily="18" charset="0"/>
              </a:rPr>
              <a:t>о±о</a:t>
            </a:r>
            <a:r>
              <a:rPr lang="en-US" sz="2800" dirty="0">
                <a:latin typeface="Times Sakha Unicode" pitchFamily="18" charset="0"/>
              </a:rPr>
              <a:t> </a:t>
            </a:r>
            <a:r>
              <a:rPr lang="en-US" sz="2800" dirty="0" err="1">
                <a:latin typeface="Times Sakha Unicode" pitchFamily="18" charset="0"/>
              </a:rPr>
              <a:t>дакаастыырга</a:t>
            </a:r>
            <a:r>
              <a:rPr lang="en-US" sz="2800" dirty="0">
                <a:latin typeface="Times Sakha Unicode" pitchFamily="18" charset="0"/>
              </a:rPr>
              <a:t> </a:t>
            </a:r>
            <a:r>
              <a:rPr lang="en-US" sz="2800" dirty="0" err="1">
                <a:latin typeface="Times Sakha Unicode" pitchFamily="18" charset="0"/>
              </a:rPr>
              <a:t>холонуутун</a:t>
            </a:r>
            <a:r>
              <a:rPr lang="en-US" sz="2800" dirty="0">
                <a:latin typeface="Times Sakha Unicode" pitchFamily="18" charset="0"/>
              </a:rPr>
              <a:t>, </a:t>
            </a:r>
            <a:r>
              <a:rPr lang="en-US" sz="2800" dirty="0" err="1">
                <a:latin typeface="Times Sakha Unicode" pitchFamily="18" charset="0"/>
              </a:rPr>
              <a:t>бэйэтин</a:t>
            </a:r>
            <a:r>
              <a:rPr lang="en-US" sz="2800" dirty="0">
                <a:latin typeface="Times Sakha Unicode" pitchFamily="18" charset="0"/>
              </a:rPr>
              <a:t> </a:t>
            </a:r>
            <a:r>
              <a:rPr lang="en-US" sz="2800" dirty="0" err="1">
                <a:latin typeface="Times Sakha Unicode" pitchFamily="18" charset="0"/>
              </a:rPr>
              <a:t>санаатын</a:t>
            </a:r>
            <a:r>
              <a:rPr lang="en-US" sz="2800" dirty="0">
                <a:latin typeface="Times Sakha Unicode" pitchFamily="18" charset="0"/>
              </a:rPr>
              <a:t> </a:t>
            </a:r>
            <a:r>
              <a:rPr lang="en-US" sz="2800" dirty="0" err="1">
                <a:latin typeface="Times Sakha Unicode" pitchFamily="18" charset="0"/>
              </a:rPr>
              <a:t>толору</a:t>
            </a:r>
            <a:r>
              <a:rPr lang="en-US" sz="2800" dirty="0">
                <a:latin typeface="Times Sakha Unicode" pitchFamily="18" charset="0"/>
              </a:rPr>
              <a:t> </a:t>
            </a:r>
            <a:r>
              <a:rPr lang="en-US" sz="2800" dirty="0" err="1">
                <a:latin typeface="Times Sakha Unicode" pitchFamily="18" charset="0"/>
              </a:rPr>
              <a:t>сахалыы</a:t>
            </a:r>
            <a:r>
              <a:rPr lang="en-US" sz="2800" dirty="0">
                <a:latin typeface="Times Sakha Unicode" pitchFamily="18" charset="0"/>
              </a:rPr>
              <a:t> </a:t>
            </a:r>
            <a:r>
              <a:rPr lang="en-US" sz="2800" dirty="0" err="1">
                <a:latin typeface="Times Sakha Unicode" pitchFamily="18" charset="0"/>
              </a:rPr>
              <a:t>этинэрин</a:t>
            </a:r>
            <a:r>
              <a:rPr lang="en-US" sz="2800" dirty="0">
                <a:latin typeface="Times Sakha Unicode" pitchFamily="18" charset="0"/>
              </a:rPr>
              <a:t>, </a:t>
            </a:r>
            <a:r>
              <a:rPr lang="en-US" sz="2800" dirty="0" err="1">
                <a:latin typeface="Times Sakha Unicode" pitchFamily="18" charset="0"/>
              </a:rPr>
              <a:t>чахчы</a:t>
            </a:r>
            <a:r>
              <a:rPr lang="en-US" sz="2800" dirty="0">
                <a:latin typeface="Times Sakha Unicode" pitchFamily="18" charset="0"/>
              </a:rPr>
              <a:t> </a:t>
            </a:r>
            <a:r>
              <a:rPr lang="en-US" sz="2800" dirty="0" err="1">
                <a:latin typeface="Times Sakha Unicode" pitchFamily="18" charset="0"/>
              </a:rPr>
              <a:t>сахабын</a:t>
            </a:r>
            <a:r>
              <a:rPr lang="en-US" sz="2800" dirty="0">
                <a:latin typeface="Times Sakha Unicode" pitchFamily="18" charset="0"/>
              </a:rPr>
              <a:t> </a:t>
            </a:r>
            <a:r>
              <a:rPr lang="en-US" sz="2800" dirty="0" err="1">
                <a:latin typeface="Times Sakha Unicode" pitchFamily="18" charset="0"/>
              </a:rPr>
              <a:t>диэн</a:t>
            </a:r>
            <a:r>
              <a:rPr lang="en-US" sz="2800" dirty="0">
                <a:latin typeface="Times Sakha Unicode" pitchFamily="18" charset="0"/>
              </a:rPr>
              <a:t> </a:t>
            </a:r>
            <a:r>
              <a:rPr lang="en-US" sz="2800" dirty="0" err="1">
                <a:latin typeface="Times Sakha Unicode" pitchFamily="18" charset="0"/>
              </a:rPr>
              <a:t>киэн</a:t>
            </a:r>
            <a:r>
              <a:rPr lang="en-US" sz="2800" dirty="0">
                <a:latin typeface="Times Sakha Unicode" pitchFamily="18" charset="0"/>
              </a:rPr>
              <a:t> </a:t>
            </a:r>
            <a:r>
              <a:rPr lang="en-US" sz="2800" dirty="0" err="1">
                <a:latin typeface="Times Sakha Unicode" pitchFamily="18" charset="0"/>
              </a:rPr>
              <a:t>туттунар</a:t>
            </a:r>
            <a:r>
              <a:rPr lang="en-US" sz="2800" dirty="0">
                <a:latin typeface="Times Sakha Unicode" pitchFamily="18" charset="0"/>
              </a:rPr>
              <a:t> </a:t>
            </a:r>
            <a:r>
              <a:rPr lang="en-US" sz="2800" dirty="0" err="1">
                <a:latin typeface="Times Sakha Unicode" pitchFamily="18" charset="0"/>
              </a:rPr>
              <a:t>санаатын</a:t>
            </a:r>
            <a:r>
              <a:rPr lang="en-US" sz="2800" dirty="0">
                <a:latin typeface="Times Sakha Unicode" pitchFamily="18" charset="0"/>
              </a:rPr>
              <a:t> µ</a:t>
            </a:r>
            <a:r>
              <a:rPr lang="en-US" sz="2800" dirty="0" err="1">
                <a:latin typeface="Times Sakha Unicode" pitchFamily="18" charset="0"/>
              </a:rPr>
              <a:t>іскэтии</a:t>
            </a:r>
            <a:r>
              <a:rPr lang="en-US" sz="2800" dirty="0" smtClean="0">
                <a:latin typeface="Times Sakha Unicode" pitchFamily="18" charset="0"/>
              </a:rPr>
              <a:t>.</a:t>
            </a:r>
            <a:endParaRPr lang="ru-RU" sz="2800" dirty="0" smtClean="0">
              <a:latin typeface="Times Sakha Unicode" pitchFamily="18" charset="0"/>
            </a:endParaRPr>
          </a:p>
          <a:p>
            <a:pPr algn="ctr"/>
            <a:endParaRPr lang="ru-RU" sz="2800" dirty="0">
              <a:latin typeface="Times Sakha Unicode" pitchFamily="18" charset="0"/>
            </a:endParaRPr>
          </a:p>
          <a:p>
            <a:pPr algn="ctr"/>
            <a:endParaRPr lang="ru-RU" sz="2800" dirty="0" smtClean="0">
              <a:latin typeface="Times Sakha Unicode" pitchFamily="18" charset="0"/>
            </a:endParaRPr>
          </a:p>
          <a:p>
            <a:pPr algn="ctr"/>
            <a:r>
              <a:rPr lang="en-US" sz="2800" dirty="0" smtClean="0">
                <a:latin typeface="Times Sakha Unicode" pitchFamily="18" charset="0"/>
              </a:rPr>
              <a:t> </a:t>
            </a:r>
            <a:endParaRPr lang="ru-RU" sz="2800" dirty="0" smtClean="0">
              <a:latin typeface="Times Sakha Unicode" pitchFamily="18" charset="0"/>
            </a:endParaRPr>
          </a:p>
          <a:p>
            <a:pPr algn="ctr"/>
            <a:endParaRPr lang="ru-RU" sz="2800" dirty="0">
              <a:latin typeface="Times Sakha Unicode" pitchFamily="18" charset="0"/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0" y="6165850"/>
          <a:ext cx="9144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CorelDRAW" r:id="rId4" imgW="7227360" imgH="268560" progId="">
                  <p:embed/>
                </p:oleObj>
              </mc:Choice>
              <mc:Fallback>
                <p:oleObj name="CorelDRAW" r:id="rId4" imgW="7227360" imgH="26856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850"/>
                        <a:ext cx="9144000" cy="431800"/>
                      </a:xfrm>
                      <a:prstGeom prst="rect">
                        <a:avLst/>
                      </a:prstGeom>
                      <a:solidFill>
                        <a:schemeClr val="folHlink">
                          <a:alpha val="5294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0" y="285728"/>
          <a:ext cx="9144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CorelDRAW" r:id="rId6" imgW="7227360" imgH="268560" progId="">
                  <p:embed/>
                </p:oleObj>
              </mc:Choice>
              <mc:Fallback>
                <p:oleObj name="CorelDRAW" r:id="rId6" imgW="7227360" imgH="268560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5728"/>
                        <a:ext cx="9144000" cy="431800"/>
                      </a:xfrm>
                      <a:prstGeom prst="rect">
                        <a:avLst/>
                      </a:prstGeom>
                      <a:solidFill>
                        <a:schemeClr val="folHlink">
                          <a:alpha val="5294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user\Мои документы\Настоящее электронное пособие\кыыл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357554" y="138500"/>
            <a:ext cx="22810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US" sz="3200" b="1" dirty="0" err="1" smtClean="0">
                <a:solidFill>
                  <a:srgbClr val="FF0000"/>
                </a:solidFill>
                <a:latin typeface="Times Sakha Unicode" pitchFamily="18" charset="0"/>
              </a:rPr>
              <a:t>Соруг</a:t>
            </a:r>
            <a:r>
              <a:rPr lang="ru-RU" sz="3200" b="1" dirty="0" smtClean="0">
                <a:solidFill>
                  <a:srgbClr val="FF0000"/>
                </a:solidFill>
                <a:latin typeface="Times Sakha Unicode" pitchFamily="18" charset="0"/>
              </a:rPr>
              <a:t>тар</a:t>
            </a:r>
            <a:r>
              <a:rPr lang="en-US" sz="3200" b="1" dirty="0" smtClean="0">
                <a:solidFill>
                  <a:srgbClr val="FF0000"/>
                </a:solidFill>
                <a:latin typeface="Times Sakha Unicode" pitchFamily="18" charset="0"/>
              </a:rPr>
              <a:t>а</a:t>
            </a:r>
            <a:r>
              <a:rPr lang="en-US" sz="3200" b="1" dirty="0">
                <a:solidFill>
                  <a:srgbClr val="FF0000"/>
                </a:solidFill>
                <a:latin typeface="Times Sakha Unicode" pitchFamily="18" charset="0"/>
              </a:rPr>
              <a:t>:</a:t>
            </a:r>
            <a:endParaRPr kumimoji="0" lang="ru-RU" sz="1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93936134"/>
              </p:ext>
            </p:extLst>
          </p:nvPr>
        </p:nvGraphicFramePr>
        <p:xfrm>
          <a:off x="214282" y="785794"/>
          <a:ext cx="8929718" cy="599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user\Мои документы\Настоящее электронное пособие\кыыл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7544" y="-617833"/>
            <a:ext cx="8352928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3200" b="1" i="0" u="none" strike="noStrike" normalizeH="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kumimoji="0" lang="en-US" sz="2800" b="1" i="0" u="none" strike="noStrike" normalizeH="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kumimoji="0" lang="ru-RU" sz="28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Актуальна</a:t>
            </a:r>
            <a:r>
              <a:rPr kumimoji="0" lang="en-US" sz="28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28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а: </a:t>
            </a:r>
            <a:r>
              <a:rPr lang="ru-RU" sz="2400" dirty="0" err="1" smtClean="0">
                <a:latin typeface="Times Sakha Unicode" pitchFamily="18" charset="0"/>
              </a:rPr>
              <a:t>Олоҥхо±о </a:t>
            </a:r>
            <a:r>
              <a:rPr lang="ru-RU" sz="2400" dirty="0" err="1">
                <a:latin typeface="Times Sakha Unicode" pitchFamily="18" charset="0"/>
              </a:rPr>
              <a:t>бэйэтигэр</a:t>
            </a:r>
            <a:r>
              <a:rPr lang="ru-RU" sz="2400" dirty="0">
                <a:latin typeface="Times Sakha Unicode" pitchFamily="18" charset="0"/>
              </a:rPr>
              <a:t> </a:t>
            </a:r>
            <a:r>
              <a:rPr lang="ru-RU" sz="2400" dirty="0" err="1">
                <a:latin typeface="Times Sakha Unicode" pitchFamily="18" charset="0"/>
              </a:rPr>
              <a:t>эрэ</a:t>
            </a:r>
            <a:r>
              <a:rPr lang="ru-RU" sz="2400" dirty="0">
                <a:latin typeface="Times Sakha Unicode" pitchFamily="18" charset="0"/>
              </a:rPr>
              <a:t> </a:t>
            </a:r>
            <a:r>
              <a:rPr lang="ru-RU" sz="2400" dirty="0" err="1">
                <a:latin typeface="Times Sakha Unicode" pitchFamily="18" charset="0"/>
              </a:rPr>
              <a:t>буолбакка</a:t>
            </a:r>
            <a:r>
              <a:rPr lang="ru-RU" sz="2400" dirty="0">
                <a:latin typeface="Times Sakha Unicode" pitchFamily="18" charset="0"/>
              </a:rPr>
              <a:t>, </a:t>
            </a:r>
            <a:r>
              <a:rPr lang="ru-RU" sz="2400" dirty="0" err="1">
                <a:latin typeface="Times Sakha Unicode" pitchFamily="18" charset="0"/>
              </a:rPr>
              <a:t>олоҥхону чинчийии</a:t>
            </a:r>
            <a:r>
              <a:rPr lang="ru-RU" sz="2400" dirty="0">
                <a:latin typeface="Times Sakha Unicode" pitchFamily="18" charset="0"/>
              </a:rPr>
              <a:t> </a:t>
            </a:r>
            <a:r>
              <a:rPr lang="ru-RU" sz="2400" dirty="0" err="1">
                <a:latin typeface="Times Sakha Unicode" pitchFamily="18" charset="0"/>
              </a:rPr>
              <a:t>саҥа хайысхатын</a:t>
            </a:r>
            <a:r>
              <a:rPr lang="ru-RU" sz="2400" dirty="0">
                <a:latin typeface="Times Sakha Unicode" pitchFamily="18" charset="0"/>
              </a:rPr>
              <a:t> </a:t>
            </a:r>
            <a:r>
              <a:rPr lang="ru-RU" sz="2400" dirty="0" err="1">
                <a:latin typeface="Times Sakha Unicode" pitchFamily="18" charset="0"/>
              </a:rPr>
              <a:t>быґыытынан</a:t>
            </a:r>
            <a:r>
              <a:rPr lang="ru-RU" sz="2400" dirty="0">
                <a:latin typeface="Times Sakha Unicode" pitchFamily="18" charset="0"/>
              </a:rPr>
              <a:t> </a:t>
            </a:r>
            <a:r>
              <a:rPr lang="ru-RU" sz="2400" dirty="0" err="1">
                <a:latin typeface="Times Sakha Unicode" pitchFamily="18" charset="0"/>
              </a:rPr>
              <a:t>биллиэн</a:t>
            </a:r>
            <a:r>
              <a:rPr lang="ru-RU" sz="2400" dirty="0">
                <a:latin typeface="Times Sakha Unicode" pitchFamily="18" charset="0"/>
              </a:rPr>
              <a:t> </a:t>
            </a:r>
            <a:r>
              <a:rPr lang="ru-RU" sz="2400" dirty="0" err="1">
                <a:latin typeface="Times Sakha Unicode" pitchFamily="18" charset="0"/>
              </a:rPr>
              <a:t>сіп</a:t>
            </a:r>
            <a:r>
              <a:rPr lang="ru-RU" sz="2400" dirty="0">
                <a:latin typeface="Times Sakha Unicode" pitchFamily="18" charset="0"/>
              </a:rPr>
              <a:t>. </a:t>
            </a:r>
            <a:r>
              <a:rPr lang="en-US" sz="2400" dirty="0" err="1">
                <a:latin typeface="Times Sakha Unicode" pitchFamily="18" charset="0"/>
              </a:rPr>
              <a:t>Аныгы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о±о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компютеры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сіпкі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туґаныытын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ситиґэн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научнай</a:t>
            </a:r>
            <a:r>
              <a:rPr lang="en-US" sz="2400" dirty="0">
                <a:latin typeface="Times Sakha Unicode" pitchFamily="18" charset="0"/>
              </a:rPr>
              <a:t> µ</a:t>
            </a:r>
            <a:r>
              <a:rPr lang="en-US" sz="2400" dirty="0" err="1">
                <a:latin typeface="Times Sakha Unicode" pitchFamily="18" charset="0"/>
              </a:rPr>
              <a:t>лэ±э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кытыарыы</a:t>
            </a:r>
            <a:r>
              <a:rPr lang="en-US" sz="2400" dirty="0">
                <a:latin typeface="Times Sakha Unicode" pitchFamily="18" charset="0"/>
              </a:rPr>
              <a:t>, </a:t>
            </a:r>
            <a:r>
              <a:rPr lang="en-US" sz="2400" dirty="0" err="1">
                <a:latin typeface="Times Sakha Unicode" pitchFamily="18" charset="0"/>
              </a:rPr>
              <a:t>норуотун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историятыгар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бэйэтин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кылаатын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уган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бэйэтин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интэриэґин</a:t>
            </a:r>
            <a:r>
              <a:rPr lang="en-US" sz="2400" dirty="0">
                <a:latin typeface="Times Sakha Unicode" pitchFamily="18" charset="0"/>
              </a:rPr>
              <a:t> кµµ</a:t>
            </a:r>
            <a:r>
              <a:rPr lang="en-US" sz="2400" dirty="0" err="1">
                <a:latin typeface="Times Sakha Unicode" pitchFamily="18" charset="0"/>
              </a:rPr>
              <a:t>ґµрдэрин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ситиґиэхтээхпит</a:t>
            </a:r>
            <a:r>
              <a:rPr lang="en-US" sz="2400" dirty="0">
                <a:latin typeface="Times Sakha Unicode" pitchFamily="18" charset="0"/>
              </a:rPr>
              <a:t>. </a:t>
            </a:r>
            <a:r>
              <a:rPr lang="en-US" sz="2400" dirty="0" err="1">
                <a:latin typeface="Times Sakha Unicode" pitchFamily="18" charset="0"/>
              </a:rPr>
              <a:t>Олоҥхону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аахайбат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буолбут</a:t>
            </a:r>
            <a:r>
              <a:rPr lang="en-US" sz="2400" dirty="0">
                <a:latin typeface="Times Sakha Unicode" pitchFamily="18" charset="0"/>
              </a:rPr>
              <a:t> µ</a:t>
            </a:r>
            <a:r>
              <a:rPr lang="en-US" sz="2400" dirty="0" err="1">
                <a:latin typeface="Times Sakha Unicode" pitchFamily="18" charset="0"/>
              </a:rPr>
              <a:t>ірэнээччи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бэйэтэ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хасыґан</a:t>
            </a:r>
            <a:r>
              <a:rPr lang="en-US" sz="2400" dirty="0">
                <a:latin typeface="Times Sakha Unicode" pitchFamily="18" charset="0"/>
              </a:rPr>
              <a:t>, </a:t>
            </a:r>
            <a:r>
              <a:rPr lang="en-US" sz="2400" dirty="0" err="1">
                <a:latin typeface="Times Sakha Unicode" pitchFamily="18" charset="0"/>
              </a:rPr>
              <a:t>этэргэ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дылы</a:t>
            </a:r>
            <a:r>
              <a:rPr lang="en-US" sz="2400" dirty="0">
                <a:latin typeface="Times Sakha Unicode" pitchFamily="18" charset="0"/>
              </a:rPr>
              <a:t>, </a:t>
            </a:r>
            <a:r>
              <a:rPr lang="en-US" sz="2400" dirty="0" err="1">
                <a:latin typeface="Times Sakha Unicode" pitchFamily="18" charset="0"/>
              </a:rPr>
              <a:t>илиитинэн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тутан-хабан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кірін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историяны</a:t>
            </a:r>
            <a:r>
              <a:rPr lang="en-US" sz="2400" dirty="0">
                <a:latin typeface="Times Sakha Unicode" pitchFamily="18" charset="0"/>
              </a:rPr>
              <a:t>, </a:t>
            </a:r>
            <a:r>
              <a:rPr lang="en-US" sz="2400" dirty="0" err="1">
                <a:latin typeface="Times Sakha Unicode" pitchFamily="18" charset="0"/>
              </a:rPr>
              <a:t>норуот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уус-уран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айымньытын</a:t>
            </a:r>
            <a:r>
              <a:rPr lang="en-US" sz="2400" dirty="0">
                <a:latin typeface="Times Sakha Unicode" pitchFamily="18" charset="0"/>
              </a:rPr>
              <a:t> µ</a:t>
            </a:r>
            <a:r>
              <a:rPr lang="en-US" sz="2400" dirty="0" err="1">
                <a:latin typeface="Times Sakha Unicode" pitchFamily="18" charset="0"/>
              </a:rPr>
              <a:t>ірэтэрэ</a:t>
            </a:r>
            <a:r>
              <a:rPr lang="en-US" sz="2400" dirty="0">
                <a:latin typeface="Times Sakha Unicode" pitchFamily="18" charset="0"/>
              </a:rPr>
              <a:t> </a:t>
            </a:r>
            <a:r>
              <a:rPr lang="en-US" sz="2400" dirty="0" err="1">
                <a:latin typeface="Times Sakha Unicode" pitchFamily="18" charset="0"/>
              </a:rPr>
              <a:t>мік</a:t>
            </a:r>
            <a:r>
              <a:rPr lang="en-US" sz="2400" dirty="0">
                <a:latin typeface="Times Sakha Unicode" pitchFamily="18" charset="0"/>
              </a:rPr>
              <a:t>µ </a:t>
            </a:r>
            <a:r>
              <a:rPr lang="en-US" sz="2400" dirty="0" err="1">
                <a:latin typeface="Times Sakha Unicode" pitchFamily="18" charset="0"/>
              </a:rPr>
              <a:t>буолбатах</a:t>
            </a:r>
            <a:r>
              <a:rPr lang="en-US" sz="2400" dirty="0">
                <a:latin typeface="Times Sakha Unicode" pitchFamily="18" charset="0"/>
              </a:rPr>
              <a:t>, </a:t>
            </a:r>
            <a:r>
              <a:rPr lang="en-US" sz="2400" dirty="0" err="1">
                <a:latin typeface="Times Sakha Unicode" pitchFamily="18" charset="0"/>
              </a:rPr>
              <a:t>тіптірµтµн</a:t>
            </a:r>
            <a:r>
              <a:rPr lang="en-US" sz="2400" dirty="0">
                <a:latin typeface="Times Sakha Unicode" pitchFamily="18" charset="0"/>
              </a:rPr>
              <a:t> µ</a:t>
            </a:r>
            <a:r>
              <a:rPr lang="en-US" sz="2400" dirty="0" err="1">
                <a:latin typeface="Times Sakha Unicode" pitchFamily="18" charset="0"/>
              </a:rPr>
              <a:t>чµгэй</a:t>
            </a:r>
            <a:r>
              <a:rPr lang="en-US" sz="2400" dirty="0">
                <a:latin typeface="Times Sakha Unicode" pitchFamily="18" charset="0"/>
              </a:rPr>
              <a:t>.</a:t>
            </a:r>
            <a:endParaRPr lang="ru-RU" sz="2400" b="1" i="1" dirty="0" smtClean="0">
              <a:latin typeface="Times Sakha Unicode" pitchFamily="18" charset="0"/>
            </a:endParaRPr>
          </a:p>
          <a:p>
            <a:pPr algn="just"/>
            <a:endParaRPr lang="ru-RU" sz="2000" dirty="0"/>
          </a:p>
          <a:p>
            <a:pPr algn="just"/>
            <a:r>
              <a:rPr lang="en-US" sz="2000" b="1" i="1" dirty="0" smtClean="0"/>
              <a:t>C</a:t>
            </a:r>
            <a:r>
              <a:rPr lang="ru-RU" sz="2000" b="1" i="1" dirty="0" err="1" smtClean="0"/>
              <a:t>ыл</a:t>
            </a:r>
            <a:r>
              <a:rPr lang="ru-RU" sz="2000" b="1" i="1" dirty="0" smtClean="0"/>
              <a:t>  б</a:t>
            </a:r>
            <a:r>
              <a:rPr lang="en-US" sz="2000" b="1" i="1" dirty="0" smtClean="0"/>
              <a:t>v</a:t>
            </a:r>
            <a:r>
              <a:rPr lang="ru-RU" sz="2000" b="1" i="1" dirty="0" smtClean="0"/>
              <a:t>т</a:t>
            </a:r>
            <a:r>
              <a:rPr lang="en-US" sz="2000" b="1" i="1" dirty="0" err="1" smtClean="0"/>
              <a:t>vv</a:t>
            </a:r>
            <a:r>
              <a:rPr lang="ru-RU" sz="2000" b="1" i="1" dirty="0" smtClean="0"/>
              <a:t>тэ о5олор:</a:t>
            </a:r>
            <a:endParaRPr lang="ru-RU" sz="2000" dirty="0"/>
          </a:p>
          <a:p>
            <a:pPr lvl="0" algn="just"/>
            <a:r>
              <a:rPr lang="ru-RU" sz="2000" b="1" i="1" dirty="0" smtClean="0"/>
              <a:t>-  </a:t>
            </a:r>
            <a:r>
              <a:rPr lang="ru-RU" sz="2000" b="1" i="1" dirty="0" err="1" smtClean="0"/>
              <a:t>Бэриллибит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олонхолору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билэр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буолуохтаахтар</a:t>
            </a:r>
            <a:r>
              <a:rPr lang="ru-RU" sz="2000" b="1" i="1" dirty="0" smtClean="0"/>
              <a:t>; </a:t>
            </a:r>
            <a:endParaRPr lang="ru-RU" sz="2000" dirty="0"/>
          </a:p>
          <a:p>
            <a:pPr lvl="0" algn="just"/>
            <a:r>
              <a:rPr lang="ru-RU" sz="2000" b="1" i="1" dirty="0" smtClean="0"/>
              <a:t>-  </a:t>
            </a:r>
            <a:r>
              <a:rPr lang="ru-RU" sz="2000" b="1" i="1" dirty="0" err="1" smtClean="0"/>
              <a:t>Ырытар-чинчийэр</a:t>
            </a:r>
            <a:r>
              <a:rPr lang="ru-RU" sz="2000" b="1" i="1" dirty="0" smtClean="0"/>
              <a:t> </a:t>
            </a:r>
            <a:r>
              <a:rPr lang="en-US" sz="2000" b="1" i="1" dirty="0" smtClean="0"/>
              <a:t>v</a:t>
            </a:r>
            <a:r>
              <a:rPr lang="ru-RU" sz="2000" b="1" i="1" dirty="0" err="1" smtClean="0"/>
              <a:t>лэлэрэ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бэлэм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буолуохтаах</a:t>
            </a:r>
            <a:r>
              <a:rPr lang="en-US" sz="2000" b="1" i="1" dirty="0" smtClean="0"/>
              <a:t>;  </a:t>
            </a:r>
            <a:endParaRPr lang="ru-RU" sz="2000" dirty="0"/>
          </a:p>
          <a:p>
            <a:pPr lvl="0" algn="just"/>
            <a:r>
              <a:rPr lang="ru-RU" sz="2000" b="1" i="1" dirty="0"/>
              <a:t>- 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Кыралаан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толоро</a:t>
            </a:r>
            <a:r>
              <a:rPr lang="ru-RU" sz="2000" b="1" i="1" dirty="0"/>
              <a:t> </a:t>
            </a:r>
            <a:r>
              <a:rPr lang="en-US" sz="2000" b="1" i="1" dirty="0"/>
              <a:t>v</a:t>
            </a:r>
            <a:r>
              <a:rPr lang="ru-RU" sz="2000" b="1" i="1" dirty="0" err="1">
                <a:latin typeface="Times Sakha Unicode" pitchFamily="18" charset="0"/>
              </a:rPr>
              <a:t>ірэниэхтээхтэр</a:t>
            </a:r>
            <a:r>
              <a:rPr lang="ru-RU" sz="2000" b="1" i="1" dirty="0" smtClean="0"/>
              <a:t>; </a:t>
            </a:r>
            <a:endParaRPr lang="ru-RU" sz="2000" dirty="0"/>
          </a:p>
          <a:p>
            <a:pPr lvl="0" algn="just"/>
            <a:r>
              <a:rPr lang="ru-RU" sz="2000" b="1" i="1" dirty="0" smtClean="0"/>
              <a:t>-  </a:t>
            </a:r>
            <a:r>
              <a:rPr lang="en-US" sz="2000" b="1" i="1" dirty="0" smtClean="0"/>
              <a:t>Y</a:t>
            </a:r>
            <a:r>
              <a:rPr lang="ru-RU" sz="2000" b="1" i="1" dirty="0" err="1" smtClean="0"/>
              <a:t>лэлэрин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сатаан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</a:t>
            </a:r>
            <a:r>
              <a:rPr lang="ru-RU" sz="2000" b="1" i="1" dirty="0" err="1" smtClean="0">
                <a:latin typeface="Times Sakha Unicode" pitchFamily="18" charset="0"/>
              </a:rPr>
              <a:t>ім</a:t>
            </a:r>
            <a:r>
              <a:rPr lang="en-US" sz="2000" b="1" i="1" dirty="0" smtClean="0">
                <a:latin typeface="Times Sakha Unicode" pitchFamily="18" charset="0"/>
              </a:rPr>
              <a:t>v</a:t>
            </a:r>
            <a:r>
              <a:rPr lang="ru-RU" sz="2000" b="1" i="1" dirty="0" err="1" smtClean="0">
                <a:latin typeface="Times Sakha Unicode" pitchFamily="18" charset="0"/>
              </a:rPr>
              <a:t>ск</a:t>
            </a:r>
            <a:r>
              <a:rPr lang="en-US" sz="2000" b="1" i="1" dirty="0" err="1" smtClean="0">
                <a:latin typeface="Times Sakha Unicode" pitchFamily="18" charset="0"/>
              </a:rPr>
              <a:t>vv</a:t>
            </a:r>
            <a:r>
              <a:rPr lang="ru-RU" sz="2000" b="1" i="1" dirty="0" smtClean="0">
                <a:latin typeface="Times Sakha Unicode" pitchFamily="18" charset="0"/>
              </a:rPr>
              <a:t>р  </a:t>
            </a:r>
            <a:r>
              <a:rPr lang="ru-RU" sz="2000" b="1" i="1" dirty="0" err="1" smtClean="0">
                <a:latin typeface="Times Sakha Unicode" pitchFamily="18" charset="0"/>
              </a:rPr>
              <a:t>буолуохтаахтар</a:t>
            </a:r>
            <a:r>
              <a:rPr lang="ru-RU" sz="2000" b="1" i="1" dirty="0" smtClean="0"/>
              <a:t>;</a:t>
            </a:r>
            <a:endParaRPr lang="ru-RU" sz="2000" dirty="0"/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0" u="none" strike="noStrike" normalizeH="0" baseline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Picture 4" descr="CCI10022010_00005"/>
          <p:cNvPicPr>
            <a:picLocks noChangeAspect="1" noChangeArrowheads="1"/>
          </p:cNvPicPr>
          <p:nvPr/>
        </p:nvPicPr>
        <p:blipFill>
          <a:blip r:embed="rId3" cstate="print"/>
          <a:srcRect l="60002"/>
          <a:stretch>
            <a:fillRect/>
          </a:stretch>
        </p:blipFill>
        <p:spPr bwMode="auto">
          <a:xfrm rot="5400000">
            <a:off x="4357698" y="1857386"/>
            <a:ext cx="428606" cy="9143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user\Мои документы\Настоящее электронное пособие\кыыл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142852"/>
            <a:ext cx="835292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Sakha Unicode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3200" b="1" i="0" u="none" strike="noStrike" normalizeH="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Sakha Unicode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Sakha Unicode" pitchFamily="18" charset="0"/>
                <a:ea typeface="Calibri" pitchFamily="34" charset="0"/>
                <a:cs typeface="Times New Roman" pitchFamily="18" charset="0"/>
              </a:rPr>
              <a:t>Программа </a:t>
            </a:r>
            <a:r>
              <a:rPr lang="ru-RU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Sakha Unicode" pitchFamily="18" charset="0"/>
                <a:ea typeface="Calibri" pitchFamily="34" charset="0"/>
                <a:cs typeface="Times New Roman" pitchFamily="18" charset="0"/>
              </a:rPr>
              <a:t>олоххо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Sakha Unicod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Sakha Unicode" pitchFamily="18" charset="0"/>
                <a:ea typeface="Calibri" pitchFamily="34" charset="0"/>
                <a:cs typeface="Times New Roman" pitchFamily="18" charset="0"/>
              </a:rPr>
              <a:t>киириитин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Sakha Unicod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Sakha Unicode" pitchFamily="18" charset="0"/>
                <a:ea typeface="Calibri" pitchFamily="34" charset="0"/>
                <a:cs typeface="Times New Roman" pitchFamily="18" charset="0"/>
              </a:rPr>
              <a:t>этаптара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Sakha Unicode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Sakha Unicod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Sakha Unicode" pitchFamily="18" charset="0"/>
              </a:rPr>
              <a:t>программа </a:t>
            </a:r>
            <a:r>
              <a:rPr lang="ru-RU" sz="2800" b="1" i="1" dirty="0" err="1" smtClean="0">
                <a:latin typeface="Times Sakha Unicode" pitchFamily="18" charset="0"/>
              </a:rPr>
              <a:t>биир</a:t>
            </a:r>
            <a:r>
              <a:rPr lang="ru-RU" sz="2800" b="1" i="1" dirty="0" smtClean="0">
                <a:latin typeface="Times Sakha Unicode" pitchFamily="18" charset="0"/>
              </a:rPr>
              <a:t> </a:t>
            </a:r>
            <a:r>
              <a:rPr lang="ru-RU" sz="2800" b="1" i="1" dirty="0" err="1" smtClean="0">
                <a:latin typeface="Times Sakha Unicode" pitchFamily="18" charset="0"/>
              </a:rPr>
              <a:t>сылга</a:t>
            </a:r>
            <a:r>
              <a:rPr lang="ru-RU" sz="2800" b="1" i="1" dirty="0" smtClean="0">
                <a:latin typeface="Times Sakha Unicode" pitchFamily="18" charset="0"/>
              </a:rPr>
              <a:t> </a:t>
            </a:r>
            <a:r>
              <a:rPr lang="ru-RU" sz="2800" b="1" i="1" dirty="0" err="1" smtClean="0">
                <a:latin typeface="Times Sakha Unicode" pitchFamily="18" charset="0"/>
              </a:rPr>
              <a:t>диэн</a:t>
            </a:r>
            <a:r>
              <a:rPr lang="ru-RU" sz="2800" b="1" i="1" dirty="0" smtClean="0">
                <a:latin typeface="Times Sakha Unicode" pitchFamily="18" charset="0"/>
              </a:rPr>
              <a:t> </a:t>
            </a:r>
            <a:r>
              <a:rPr lang="ru-RU" sz="2800" b="1" i="1" dirty="0" err="1" smtClean="0">
                <a:latin typeface="Times Sakha Unicode" pitchFamily="18" charset="0"/>
              </a:rPr>
              <a:t>ананан</a:t>
            </a:r>
            <a:r>
              <a:rPr lang="ru-RU" sz="2800" b="1" i="1" dirty="0" smtClean="0">
                <a:latin typeface="Times Sakha Unicode" pitchFamily="18" charset="0"/>
              </a:rPr>
              <a:t> оно</a:t>
            </a:r>
            <a:r>
              <a:rPr lang="en-US" sz="2800" b="1" i="1" dirty="0" smtClean="0">
                <a:latin typeface="Times Sakha Unicode" pitchFamily="18" charset="0"/>
              </a:rPr>
              <a:t>h</a:t>
            </a:r>
            <a:r>
              <a:rPr lang="ru-RU" sz="2800" b="1" i="1" dirty="0" err="1" smtClean="0">
                <a:latin typeface="Times Sakha Unicode" pitchFamily="18" charset="0"/>
              </a:rPr>
              <a:t>улунна</a:t>
            </a:r>
            <a:r>
              <a:rPr lang="ru-RU" sz="2800" b="1" i="1" dirty="0" smtClean="0">
                <a:latin typeface="Times Sakha Unicode" pitchFamily="18" charset="0"/>
              </a:rPr>
              <a:t>. О5олор </a:t>
            </a:r>
            <a:r>
              <a:rPr lang="ru-RU" sz="2800" b="1" i="1" dirty="0" err="1" smtClean="0">
                <a:latin typeface="Times Sakha Unicode" pitchFamily="18" charset="0"/>
              </a:rPr>
              <a:t>саастарынан</a:t>
            </a:r>
            <a:r>
              <a:rPr lang="ru-RU" sz="2800" b="1" i="1" dirty="0">
                <a:latin typeface="Times Sakha Unicode" pitchFamily="18" charset="0"/>
              </a:rPr>
              <a:t> </a:t>
            </a:r>
            <a:r>
              <a:rPr lang="ru-RU" sz="2800" b="1" i="1" dirty="0" err="1" smtClean="0">
                <a:latin typeface="Times Sakha Unicode" pitchFamily="18" charset="0"/>
              </a:rPr>
              <a:t>көрөн</a:t>
            </a:r>
            <a:r>
              <a:rPr lang="ru-RU" sz="2800" b="1" i="1" dirty="0" smtClean="0">
                <a:latin typeface="Times Sakha Unicode" pitchFamily="18" charset="0"/>
              </a:rPr>
              <a:t> </a:t>
            </a:r>
            <a:r>
              <a:rPr lang="ru-RU" sz="2800" b="1" i="1" dirty="0" err="1" smtClean="0">
                <a:latin typeface="Times Sakha Unicode" pitchFamily="18" charset="0"/>
              </a:rPr>
              <a:t>бөлөхтөргө</a:t>
            </a:r>
            <a:r>
              <a:rPr lang="ru-RU" sz="2800" b="1" i="1" dirty="0" smtClean="0">
                <a:latin typeface="Times Sakha Unicode" pitchFamily="18" charset="0"/>
              </a:rPr>
              <a:t> </a:t>
            </a:r>
            <a:r>
              <a:rPr lang="ru-RU" sz="2800" b="1" i="1" dirty="0" err="1" smtClean="0">
                <a:latin typeface="Times Sakha Unicode" pitchFamily="18" charset="0"/>
              </a:rPr>
              <a:t>араардым</a:t>
            </a:r>
            <a:r>
              <a:rPr lang="ru-RU" sz="2800" b="1" i="1" dirty="0" smtClean="0">
                <a:latin typeface="Times Sakha Unicode" pitchFamily="18" charset="0"/>
              </a:rPr>
              <a:t>:</a:t>
            </a:r>
          </a:p>
          <a:p>
            <a:pPr algn="just"/>
            <a:r>
              <a:rPr lang="ru-RU" sz="2800" b="1" i="1" dirty="0" err="1" smtClean="0">
                <a:latin typeface="Times Sakha Unicode" pitchFamily="18" charset="0"/>
              </a:rPr>
              <a:t>Орто</a:t>
            </a:r>
            <a:r>
              <a:rPr lang="ru-RU" sz="2800" b="1" i="1" dirty="0" smtClean="0">
                <a:latin typeface="Times Sakha Unicode" pitchFamily="18" charset="0"/>
              </a:rPr>
              <a:t> с</a:t>
            </a:r>
            <a:r>
              <a:rPr lang="en-US" sz="2800" b="1" i="1" dirty="0" err="1" smtClean="0">
                <a:latin typeface="Times Sakha Unicode" pitchFamily="18" charset="0"/>
              </a:rPr>
              <a:t>vhv</a:t>
            </a:r>
            <a:r>
              <a:rPr lang="ru-RU" sz="2800" b="1" i="1" dirty="0" err="1" smtClean="0">
                <a:latin typeface="Times Sakha Unicode" pitchFamily="18" charset="0"/>
              </a:rPr>
              <a:t>өх</a:t>
            </a:r>
            <a:r>
              <a:rPr lang="ru-RU" sz="2800" b="1" i="1" dirty="0" smtClean="0">
                <a:latin typeface="Times Sakha Unicode" pitchFamily="18" charset="0"/>
              </a:rPr>
              <a:t> – 6,8 </a:t>
            </a:r>
            <a:r>
              <a:rPr lang="ru-RU" sz="2800" b="1" i="1" dirty="0" err="1" smtClean="0">
                <a:latin typeface="Times Sakha Unicode" pitchFamily="18" charset="0"/>
              </a:rPr>
              <a:t>кылаастар</a:t>
            </a:r>
            <a:r>
              <a:rPr lang="ru-RU" sz="2800" b="1" i="1" dirty="0" smtClean="0">
                <a:latin typeface="Times Sakha Unicode" pitchFamily="18" charset="0"/>
              </a:rPr>
              <a:t> (11-14 </a:t>
            </a:r>
            <a:r>
              <a:rPr lang="ru-RU" sz="2800" b="1" i="1" dirty="0" err="1" smtClean="0">
                <a:latin typeface="Times Sakha Unicode" pitchFamily="18" charset="0"/>
              </a:rPr>
              <a:t>саастаахтар</a:t>
            </a:r>
            <a:r>
              <a:rPr lang="ru-RU" sz="2800" b="1" i="1" dirty="0" smtClean="0">
                <a:latin typeface="Times Sakha Unicode" pitchFamily="18" charset="0"/>
              </a:rPr>
              <a:t>)</a:t>
            </a:r>
          </a:p>
          <a:p>
            <a:pPr algn="just"/>
            <a:r>
              <a:rPr lang="en-US" sz="2800" b="1" i="1" dirty="0" smtClean="0">
                <a:latin typeface="Times Sakha Unicode" pitchFamily="18" charset="0"/>
              </a:rPr>
              <a:t>Y</a:t>
            </a:r>
            <a:r>
              <a:rPr lang="ru-RU" sz="2800" b="1" i="1" dirty="0" err="1" smtClean="0">
                <a:latin typeface="Times Sakha Unicode" pitchFamily="18" charset="0"/>
              </a:rPr>
              <a:t>рд</a:t>
            </a:r>
            <a:r>
              <a:rPr lang="en-US" sz="2800" b="1" i="1" dirty="0" smtClean="0">
                <a:latin typeface="Times Sakha Unicode" pitchFamily="18" charset="0"/>
              </a:rPr>
              <a:t>v</a:t>
            </a:r>
            <a:r>
              <a:rPr lang="ru-RU" sz="2800" b="1" i="1" dirty="0" smtClean="0">
                <a:latin typeface="Times Sakha Unicode" pitchFamily="18" charset="0"/>
              </a:rPr>
              <a:t>к</a:t>
            </a:r>
            <a:r>
              <a:rPr lang="en-US" sz="2800" b="1" i="1" dirty="0" smtClean="0">
                <a:latin typeface="Times Sakha Unicode" pitchFamily="18" charset="0"/>
              </a:rPr>
              <a:t>v</a:t>
            </a:r>
            <a:r>
              <a:rPr lang="ru-RU" sz="2800" b="1" i="1" dirty="0" smtClean="0">
                <a:latin typeface="Times Sakha Unicode" pitchFamily="18" charset="0"/>
              </a:rPr>
              <a:t> </a:t>
            </a:r>
            <a:r>
              <a:rPr lang="ru-RU" sz="2800" b="1" i="1" dirty="0" err="1" smtClean="0">
                <a:latin typeface="Times Sakha Unicode" pitchFamily="18" charset="0"/>
              </a:rPr>
              <a:t>кылаас</a:t>
            </a:r>
            <a:r>
              <a:rPr lang="ru-RU" sz="2800" b="1" i="1" dirty="0" smtClean="0">
                <a:latin typeface="Times Sakha Unicode" pitchFamily="18" charset="0"/>
              </a:rPr>
              <a:t> – 10 </a:t>
            </a:r>
            <a:r>
              <a:rPr lang="ru-RU" sz="2800" b="1" i="1" dirty="0" err="1" smtClean="0">
                <a:latin typeface="Times Sakha Unicode" pitchFamily="18" charset="0"/>
              </a:rPr>
              <a:t>кылаас</a:t>
            </a:r>
            <a:r>
              <a:rPr lang="ru-RU" sz="2800" b="1" i="1" dirty="0" smtClean="0">
                <a:latin typeface="Times Sakha Unicode" pitchFamily="18" charset="0"/>
              </a:rPr>
              <a:t> (15-16 </a:t>
            </a:r>
            <a:r>
              <a:rPr lang="ru-RU" sz="2800" b="1" i="1" dirty="0" err="1" smtClean="0">
                <a:latin typeface="Times Sakha Unicode" pitchFamily="18" charset="0"/>
              </a:rPr>
              <a:t>саастаахтар</a:t>
            </a:r>
            <a:r>
              <a:rPr lang="ru-RU" sz="2800" b="1" i="1" dirty="0" smtClean="0">
                <a:latin typeface="Times Sakha Unicode" pitchFamily="18" charset="0"/>
              </a:rPr>
              <a:t>)</a:t>
            </a:r>
          </a:p>
          <a:p>
            <a:pPr algn="just"/>
            <a:endParaRPr lang="ru-RU" sz="2800" b="1" i="1" dirty="0" smtClean="0">
              <a:latin typeface="Times Sakha Unicode" pitchFamily="18" charset="0"/>
            </a:endParaRPr>
          </a:p>
          <a:p>
            <a:pPr algn="just"/>
            <a:r>
              <a:rPr lang="ru-RU" sz="2800" b="1" i="1" dirty="0" smtClean="0">
                <a:latin typeface="Times Sakha Unicode" pitchFamily="18" charset="0"/>
              </a:rPr>
              <a:t>Программа 17 </a:t>
            </a:r>
            <a:r>
              <a:rPr lang="ru-RU" sz="2800" b="1" i="1" dirty="0" err="1" smtClean="0">
                <a:latin typeface="Times Sakha Unicode" pitchFamily="18" charset="0"/>
              </a:rPr>
              <a:t>чаастан</a:t>
            </a:r>
            <a:r>
              <a:rPr lang="ru-RU" sz="2800" b="1" i="1" dirty="0" smtClean="0">
                <a:latin typeface="Times Sakha Unicode" pitchFamily="18" charset="0"/>
              </a:rPr>
              <a:t> </a:t>
            </a:r>
            <a:r>
              <a:rPr lang="ru-RU" sz="2800" b="1" i="1" dirty="0" err="1" smtClean="0">
                <a:latin typeface="Times Sakha Unicode" pitchFamily="18" charset="0"/>
              </a:rPr>
              <a:t>турар</a:t>
            </a:r>
            <a:r>
              <a:rPr lang="ru-RU" sz="2800" b="1" i="1" dirty="0" smtClean="0">
                <a:latin typeface="Times Sakha Unicode" pitchFamily="18" charset="0"/>
              </a:rPr>
              <a:t>, нэдиэлэ5э </a:t>
            </a:r>
            <a:r>
              <a:rPr lang="ru-RU" sz="2800" b="1" i="1" dirty="0" err="1" smtClean="0">
                <a:latin typeface="Times Sakha Unicode" pitchFamily="18" charset="0"/>
              </a:rPr>
              <a:t>биирдэ</a:t>
            </a:r>
            <a:r>
              <a:rPr lang="ru-RU" sz="2800" b="1" i="1" dirty="0">
                <a:latin typeface="Times Sakha Unicode" pitchFamily="18" charset="0"/>
              </a:rPr>
              <a:t> </a:t>
            </a:r>
            <a:r>
              <a:rPr lang="ru-RU" sz="2800" b="1" i="1" dirty="0" err="1" smtClean="0">
                <a:latin typeface="Times Sakha Unicode" pitchFamily="18" charset="0"/>
              </a:rPr>
              <a:t>көрс</a:t>
            </a:r>
            <a:r>
              <a:rPr lang="ru-RU" sz="2800" b="1" i="1" dirty="0" err="1">
                <a:latin typeface="Times Sakha Unicode" pitchFamily="18" charset="0"/>
              </a:rPr>
              <a:t>ө</a:t>
            </a:r>
            <a:r>
              <a:rPr lang="ru-RU" sz="2800" b="1" i="1" dirty="0" err="1" smtClean="0">
                <a:latin typeface="Times Sakha Unicode" pitchFamily="18" charset="0"/>
              </a:rPr>
              <a:t>б</a:t>
            </a:r>
            <a:r>
              <a:rPr lang="en-US" sz="2800" b="1" i="1" dirty="0" smtClean="0">
                <a:latin typeface="Times Sakha Unicode" pitchFamily="18" charset="0"/>
              </a:rPr>
              <a:t>v</a:t>
            </a:r>
            <a:r>
              <a:rPr lang="ru-RU" sz="2800" b="1" i="1" dirty="0" smtClean="0">
                <a:latin typeface="Times Sakha Unicode" pitchFamily="18" charset="0"/>
              </a:rPr>
              <a:t>т.</a:t>
            </a:r>
          </a:p>
          <a:p>
            <a:pPr algn="just"/>
            <a:r>
              <a:rPr lang="ru-RU" sz="2800" b="1" i="1" dirty="0" smtClean="0">
                <a:latin typeface="Times Sakha Unicode" pitchFamily="18" charset="0"/>
              </a:rPr>
              <a:t>Практических </a:t>
            </a:r>
            <a:r>
              <a:rPr lang="ru-RU" sz="2800" b="1" i="1" dirty="0" err="1" smtClean="0">
                <a:latin typeface="Times Sakha Unicode" pitchFamily="18" charset="0"/>
              </a:rPr>
              <a:t>дьарык</a:t>
            </a:r>
            <a:r>
              <a:rPr lang="ru-RU" sz="2800" b="1" i="1" dirty="0" smtClean="0">
                <a:latin typeface="Times Sakha Unicode" pitchFamily="18" charset="0"/>
              </a:rPr>
              <a:t> – 20 </a:t>
            </a:r>
            <a:r>
              <a:rPr lang="ru-RU" sz="2800" b="1" i="1" dirty="0" err="1" smtClean="0">
                <a:latin typeface="Times Sakha Unicode" pitchFamily="18" charset="0"/>
              </a:rPr>
              <a:t>чаас</a:t>
            </a:r>
            <a:r>
              <a:rPr lang="ru-RU" sz="2800" b="1" i="1" dirty="0" smtClean="0">
                <a:latin typeface="Times Sakha Unicode" pitchFamily="18" charset="0"/>
              </a:rPr>
              <a:t>, </a:t>
            </a:r>
          </a:p>
          <a:p>
            <a:pPr algn="just"/>
            <a:r>
              <a:rPr lang="ru-RU" sz="2800" b="1" i="1" dirty="0" smtClean="0">
                <a:latin typeface="Times Sakha Unicode" pitchFamily="18" charset="0"/>
              </a:rPr>
              <a:t>Аа5ыы, </a:t>
            </a:r>
            <a:r>
              <a:rPr lang="ru-RU" sz="2800" b="1" i="1" dirty="0" err="1" smtClean="0">
                <a:latin typeface="Times Sakha Unicode" pitchFamily="18" charset="0"/>
              </a:rPr>
              <a:t>суруйуу</a:t>
            </a:r>
            <a:r>
              <a:rPr lang="ru-RU" sz="2800" b="1" i="1" dirty="0" smtClean="0">
                <a:latin typeface="Times Sakha Unicode" pitchFamily="18" charset="0"/>
              </a:rPr>
              <a:t> – 10 </a:t>
            </a:r>
            <a:r>
              <a:rPr lang="ru-RU" sz="2800" b="1" i="1" dirty="0" err="1" smtClean="0">
                <a:latin typeface="Times Sakha Unicode" pitchFamily="18" charset="0"/>
              </a:rPr>
              <a:t>чаас</a:t>
            </a:r>
            <a:r>
              <a:rPr lang="ru-RU" sz="2800" b="1" i="1" dirty="0" smtClean="0">
                <a:latin typeface="Times Sakha Unicode" pitchFamily="18" charset="0"/>
              </a:rPr>
              <a:t>, </a:t>
            </a:r>
          </a:p>
          <a:p>
            <a:pPr algn="just"/>
            <a:r>
              <a:rPr lang="ru-RU" sz="2800" b="1" i="1" dirty="0" err="1" smtClean="0">
                <a:latin typeface="Times Sakha Unicode" pitchFamily="18" charset="0"/>
              </a:rPr>
              <a:t>Кылаас</a:t>
            </a:r>
            <a:r>
              <a:rPr lang="ru-RU" sz="2800" b="1" i="1" dirty="0" smtClean="0">
                <a:latin typeface="Times Sakha Unicode" pitchFamily="18" charset="0"/>
              </a:rPr>
              <a:t> та</a:t>
            </a:r>
            <a:r>
              <a:rPr lang="en-US" sz="2800" b="1" i="1" dirty="0" smtClean="0">
                <a:latin typeface="Times Sakha Unicode" pitchFamily="18" charset="0"/>
              </a:rPr>
              <a:t>h</a:t>
            </a:r>
            <a:r>
              <a:rPr lang="ru-RU" sz="2800" b="1" i="1" dirty="0" err="1" smtClean="0">
                <a:latin typeface="Times Sakha Unicode" pitchFamily="18" charset="0"/>
              </a:rPr>
              <a:t>ынан</a:t>
            </a:r>
            <a:r>
              <a:rPr lang="ru-RU" sz="2800" b="1" i="1" dirty="0" smtClean="0">
                <a:latin typeface="Times Sakha Unicode" pitchFamily="18" charset="0"/>
              </a:rPr>
              <a:t> </a:t>
            </a:r>
            <a:r>
              <a:rPr lang="ru-RU" sz="2800" b="1" i="1" dirty="0" err="1" smtClean="0">
                <a:latin typeface="Times Sakha Unicode" pitchFamily="18" charset="0"/>
              </a:rPr>
              <a:t>дьарык</a:t>
            </a:r>
            <a:r>
              <a:rPr lang="ru-RU" sz="2800" b="1" i="1" dirty="0" smtClean="0">
                <a:latin typeface="Times Sakha Unicode" pitchFamily="18" charset="0"/>
              </a:rPr>
              <a:t> (</a:t>
            </a:r>
            <a:r>
              <a:rPr lang="ru-RU" sz="2800" b="1" i="1" dirty="0" err="1" smtClean="0">
                <a:latin typeface="Times Sakha Unicode" pitchFamily="18" charset="0"/>
              </a:rPr>
              <a:t>бэлэмнэнии</a:t>
            </a:r>
            <a:r>
              <a:rPr lang="ru-RU" sz="2800" b="1" i="1" dirty="0" smtClean="0">
                <a:latin typeface="Times Sakha Unicode" pitchFamily="18" charset="0"/>
              </a:rPr>
              <a:t>) – 5 </a:t>
            </a:r>
            <a:r>
              <a:rPr lang="ru-RU" sz="2800" b="1" i="1" dirty="0" err="1" smtClean="0">
                <a:latin typeface="Times Sakha Unicode" pitchFamily="18" charset="0"/>
              </a:rPr>
              <a:t>чаас</a:t>
            </a:r>
            <a:endParaRPr lang="ru-RU" sz="2800" b="1" i="1" dirty="0" smtClean="0">
              <a:latin typeface="Times Sakha Unicode" pitchFamily="18" charset="0"/>
            </a:endParaRPr>
          </a:p>
          <a:p>
            <a:pPr algn="just"/>
            <a:endParaRPr lang="ru-RU" sz="2000" dirty="0">
              <a:latin typeface="Times Sakha Unicode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Sakha Unicod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Sakha Unicode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0" u="none" strike="noStrike" normalizeH="0" baseline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Sakha Unicode" pitchFamily="18" charset="0"/>
            </a:endParaRPr>
          </a:p>
        </p:txBody>
      </p:sp>
      <p:pic>
        <p:nvPicPr>
          <p:cNvPr id="6" name="Picture 4" descr="CCI10022010_00005"/>
          <p:cNvPicPr>
            <a:picLocks noChangeAspect="1" noChangeArrowheads="1"/>
          </p:cNvPicPr>
          <p:nvPr/>
        </p:nvPicPr>
        <p:blipFill>
          <a:blip r:embed="rId3" cstate="print"/>
          <a:srcRect l="60002"/>
          <a:stretch>
            <a:fillRect/>
          </a:stretch>
        </p:blipFill>
        <p:spPr bwMode="auto">
          <a:xfrm rot="5400000">
            <a:off x="4357698" y="1857386"/>
            <a:ext cx="428606" cy="9143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53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user\Мои документы\Настоящее электронное пособие\кыыл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63417" y="13828"/>
            <a:ext cx="8352928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3200" b="1" i="0" u="none" strike="noStrike" normalizeH="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Sakha Unicode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lang="ru-RU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Sakha Unicode" pitchFamily="18" charset="0"/>
                <a:ea typeface="Calibri" pitchFamily="34" charset="0"/>
                <a:cs typeface="Times New Roman" pitchFamily="18" charset="0"/>
              </a:rPr>
              <a:t>лэ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Sakha Unicod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Sakha Unicode" pitchFamily="18" charset="0"/>
                <a:ea typeface="Calibri" pitchFamily="34" charset="0"/>
                <a:cs typeface="Times New Roman" pitchFamily="18" charset="0"/>
              </a:rPr>
              <a:t>көр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Sakha Unicode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ru-RU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Sakha Unicode" pitchFamily="18" charset="0"/>
                <a:ea typeface="Calibri" pitchFamily="34" charset="0"/>
                <a:cs typeface="Times New Roman" pitchFamily="18" charset="0"/>
              </a:rPr>
              <a:t>нэ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Sakha Unicod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Sakha Unicode" pitchFamily="18" charset="0"/>
              </a:rPr>
              <a:t>биирдиилээн</a:t>
            </a:r>
            <a:r>
              <a:rPr lang="ru-RU" sz="2000" i="1" dirty="0" smtClean="0">
                <a:latin typeface="Times Sakha Unicode" pitchFamily="18" charset="0"/>
              </a:rPr>
              <a:t> </a:t>
            </a:r>
            <a:r>
              <a:rPr lang="ru-RU" sz="2000" i="1" dirty="0" err="1" smtClean="0">
                <a:latin typeface="Times Sakha Unicode" pitchFamily="18" charset="0"/>
              </a:rPr>
              <a:t>уонна</a:t>
            </a:r>
            <a:r>
              <a:rPr lang="ru-RU" sz="2000" i="1" dirty="0" smtClean="0">
                <a:latin typeface="Times Sakha Unicode" pitchFamily="18" charset="0"/>
              </a:rPr>
              <a:t> б</a:t>
            </a:r>
            <a:r>
              <a:rPr lang="ru-RU" sz="2000" b="1" i="1" dirty="0" smtClean="0">
                <a:latin typeface="Times Sakha Unicode" pitchFamily="18" charset="0"/>
              </a:rPr>
              <a:t>өлө5</a:t>
            </a:r>
            <a:r>
              <a:rPr lang="en-US" sz="2000" b="1" i="1" dirty="0" smtClean="0">
                <a:latin typeface="Times Sakha Unicode" pitchFamily="18" charset="0"/>
              </a:rPr>
              <a:t>v</a:t>
            </a:r>
            <a:r>
              <a:rPr lang="ru-RU" sz="2000" b="1" i="1" dirty="0" err="1" smtClean="0">
                <a:latin typeface="Times Sakha Unicode" pitchFamily="18" charset="0"/>
              </a:rPr>
              <a:t>нэн</a:t>
            </a:r>
            <a:r>
              <a:rPr lang="ru-RU" sz="2000" b="1" i="1" dirty="0" smtClean="0">
                <a:latin typeface="Times Sakha Unicode" pitchFamily="18" charset="0"/>
              </a:rPr>
              <a:t> </a:t>
            </a:r>
            <a:r>
              <a:rPr lang="en-US" sz="2000" b="1" i="1" dirty="0" smtClean="0">
                <a:latin typeface="Times Sakha Unicode" pitchFamily="18" charset="0"/>
              </a:rPr>
              <a:t>v</a:t>
            </a:r>
            <a:r>
              <a:rPr lang="ru-RU" sz="2000" b="1" i="1" dirty="0" err="1" smtClean="0">
                <a:latin typeface="Times Sakha Unicode" pitchFamily="18" charset="0"/>
              </a:rPr>
              <a:t>лэ</a:t>
            </a:r>
            <a:r>
              <a:rPr lang="ru-RU" sz="2000" i="1" dirty="0" smtClean="0"/>
              <a:t>:</a:t>
            </a:r>
            <a:endParaRPr lang="ru-RU" sz="2000" dirty="0"/>
          </a:p>
          <a:p>
            <a:r>
              <a:rPr lang="ru-RU" sz="2000" dirty="0" smtClean="0">
                <a:latin typeface="Times Sakha Unicode" pitchFamily="18" charset="0"/>
              </a:rPr>
              <a:t>Т</a:t>
            </a:r>
            <a:r>
              <a:rPr lang="en-US" sz="2000" dirty="0" smtClean="0">
                <a:latin typeface="Times Sakha Unicode" pitchFamily="18" charset="0"/>
              </a:rPr>
              <a:t>v</a:t>
            </a:r>
            <a:r>
              <a:rPr lang="ru-RU" sz="2000" dirty="0" err="1" smtClean="0">
                <a:latin typeface="Times Sakha Unicode" pitchFamily="18" charset="0"/>
              </a:rPr>
              <a:t>мс</a:t>
            </a:r>
            <a:r>
              <a:rPr lang="en-US" sz="2000" dirty="0" err="1" smtClean="0">
                <a:latin typeface="Times Sakha Unicode" pitchFamily="18" charset="0"/>
              </a:rPr>
              <a:t>vv</a:t>
            </a:r>
            <a:r>
              <a:rPr lang="ru-RU" sz="2000" dirty="0" smtClean="0">
                <a:latin typeface="Times Sakha Unicode" pitchFamily="18" charset="0"/>
              </a:rPr>
              <a:t>б</a:t>
            </a:r>
            <a:r>
              <a:rPr lang="en-US" sz="2000" dirty="0" smtClean="0">
                <a:latin typeface="Times Sakha Unicode" pitchFamily="18" charset="0"/>
              </a:rPr>
              <a:t>v</a:t>
            </a:r>
            <a:r>
              <a:rPr lang="ru-RU" sz="2000" dirty="0" smtClean="0">
                <a:latin typeface="Times Sakha Unicode" pitchFamily="18" charset="0"/>
              </a:rPr>
              <a:t>т</a:t>
            </a:r>
            <a:r>
              <a:rPr lang="en-US" sz="2000" dirty="0" smtClean="0">
                <a:latin typeface="Times Sakha Unicode" pitchFamily="18" charset="0"/>
              </a:rPr>
              <a:t>v</a:t>
            </a:r>
            <a:r>
              <a:rPr lang="ru-RU" sz="2000" dirty="0" err="1" smtClean="0">
                <a:latin typeface="Times Sakha Unicode" pitchFamily="18" charset="0"/>
              </a:rPr>
              <a:t>гэр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араас</a:t>
            </a:r>
            <a:r>
              <a:rPr lang="ru-RU" sz="2000" dirty="0" smtClean="0">
                <a:latin typeface="Times Sakha Unicode" pitchFamily="18" charset="0"/>
              </a:rPr>
              <a:t>  </a:t>
            </a:r>
            <a:r>
              <a:rPr lang="ru-RU" sz="2000" dirty="0" err="1" smtClean="0">
                <a:latin typeface="Times Sakha Unicode" pitchFamily="18" charset="0"/>
              </a:rPr>
              <a:t>билиилээх-көр</a:t>
            </a:r>
            <a:r>
              <a:rPr lang="en-US" sz="2000" dirty="0" err="1" smtClean="0">
                <a:latin typeface="Times Sakha Unicode" pitchFamily="18" charset="0"/>
              </a:rPr>
              <a:t>vv</a:t>
            </a:r>
            <a:r>
              <a:rPr lang="ru-RU" sz="2000" dirty="0" err="1" smtClean="0">
                <a:latin typeface="Times Sakha Unicode" pitchFamily="18" charset="0"/>
              </a:rPr>
              <a:t>лээх</a:t>
            </a:r>
            <a:r>
              <a:rPr lang="ru-RU" sz="2000" dirty="0" smtClean="0">
                <a:latin typeface="Times Sakha Unicode" pitchFamily="18" charset="0"/>
              </a:rPr>
              <a:t> о5олор т</a:t>
            </a:r>
            <a:r>
              <a:rPr lang="en-US" sz="2000" dirty="0" smtClean="0">
                <a:latin typeface="Times Sakha Unicode" pitchFamily="18" charset="0"/>
              </a:rPr>
              <a:t>v</a:t>
            </a:r>
            <a:r>
              <a:rPr lang="ru-RU" sz="2000" dirty="0" err="1" smtClean="0">
                <a:latin typeface="Times Sakha Unicode" pitchFamily="18" charset="0"/>
              </a:rPr>
              <a:t>мсэллэр</a:t>
            </a:r>
            <a:r>
              <a:rPr lang="ru-RU" sz="2000" dirty="0" smtClean="0">
                <a:latin typeface="Times Sakha Unicode" pitchFamily="18" charset="0"/>
              </a:rPr>
              <a:t>. </a:t>
            </a:r>
            <a:r>
              <a:rPr lang="ru-RU" sz="2000" dirty="0" err="1" smtClean="0">
                <a:latin typeface="Times Sakha Unicode" pitchFamily="18" charset="0"/>
              </a:rPr>
              <a:t>Онон</a:t>
            </a:r>
            <a:r>
              <a:rPr lang="ru-RU" sz="2000" dirty="0" smtClean="0">
                <a:latin typeface="Times Sakha Unicode" pitchFamily="18" charset="0"/>
              </a:rPr>
              <a:t> бары </a:t>
            </a:r>
            <a:r>
              <a:rPr lang="ru-RU" sz="2000" dirty="0" err="1" smtClean="0">
                <a:latin typeface="Times Sakha Unicode" pitchFamily="18" charset="0"/>
              </a:rPr>
              <a:t>биир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en-US" sz="2000" dirty="0" smtClean="0">
                <a:latin typeface="Times Sakha Unicode" pitchFamily="18" charset="0"/>
              </a:rPr>
              <a:t>v</a:t>
            </a:r>
            <a:r>
              <a:rPr lang="ru-RU" sz="2000" dirty="0" err="1" smtClean="0">
                <a:latin typeface="Times Sakha Unicode" pitchFamily="18" charset="0"/>
              </a:rPr>
              <a:t>лэни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араастаан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толороллор</a:t>
            </a:r>
            <a:r>
              <a:rPr lang="ru-RU" sz="2000" dirty="0" smtClean="0">
                <a:latin typeface="Times Sakha Unicode" pitchFamily="18" charset="0"/>
              </a:rPr>
              <a:t>, </a:t>
            </a:r>
            <a:r>
              <a:rPr lang="ru-RU" sz="2000" dirty="0" err="1" smtClean="0">
                <a:latin typeface="Times Sakha Unicode" pitchFamily="18" charset="0"/>
              </a:rPr>
              <a:t>ол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курдук</a:t>
            </a:r>
            <a:r>
              <a:rPr lang="ru-RU" sz="2000" dirty="0" smtClean="0">
                <a:latin typeface="Times Sakha Unicode" pitchFamily="18" charset="0"/>
              </a:rPr>
              <a:t>, </a:t>
            </a:r>
            <a:r>
              <a:rPr lang="ru-RU" sz="2000" dirty="0" err="1" smtClean="0">
                <a:latin typeface="Times Sakha Unicode" pitchFamily="18" charset="0"/>
              </a:rPr>
              <a:t>хас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биирдии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en-US" sz="2000" dirty="0" smtClean="0">
                <a:latin typeface="Times Sakha Unicode" pitchFamily="18" charset="0"/>
              </a:rPr>
              <a:t>v</a:t>
            </a:r>
            <a:r>
              <a:rPr lang="ru-RU" sz="2000" dirty="0" err="1" smtClean="0">
                <a:latin typeface="Times Sakha Unicode" pitchFamily="18" charset="0"/>
              </a:rPr>
              <a:t>өрэнээччигэ</a:t>
            </a:r>
            <a:r>
              <a:rPr lang="ru-RU" sz="2000" dirty="0" smtClean="0">
                <a:latin typeface="Times Sakha Unicode" pitchFamily="18" charset="0"/>
              </a:rPr>
              <a:t> ту</a:t>
            </a:r>
            <a:r>
              <a:rPr lang="en-US" sz="2000" dirty="0" smtClean="0">
                <a:latin typeface="Times Sakha Unicode" pitchFamily="18" charset="0"/>
              </a:rPr>
              <a:t>h</a:t>
            </a:r>
            <a:r>
              <a:rPr lang="ru-RU" sz="2000" dirty="0" err="1" smtClean="0">
                <a:latin typeface="Times Sakha Unicode" pitchFamily="18" charset="0"/>
              </a:rPr>
              <a:t>унан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en-US" sz="2000" dirty="0" smtClean="0">
                <a:latin typeface="Times Sakha Unicode" pitchFamily="18" charset="0"/>
              </a:rPr>
              <a:t>v</a:t>
            </a:r>
            <a:r>
              <a:rPr lang="ru-RU" sz="2000" dirty="0" err="1" smtClean="0">
                <a:latin typeface="Times Sakha Unicode" pitchFamily="18" charset="0"/>
              </a:rPr>
              <a:t>өрэтии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ирдэнэр</a:t>
            </a:r>
            <a:endParaRPr lang="ru-RU" sz="2000" dirty="0">
              <a:latin typeface="Times Sakha Unicode" pitchFamily="18" charset="0"/>
            </a:endParaRPr>
          </a:p>
          <a:p>
            <a:r>
              <a:rPr lang="ru-RU" sz="2000" i="1" dirty="0">
                <a:latin typeface="Times Sakha Unicode" pitchFamily="18" charset="0"/>
              </a:rPr>
              <a:t>  </a:t>
            </a:r>
            <a:endParaRPr lang="ru-RU" sz="2000" i="1" dirty="0" smtClean="0">
              <a:latin typeface="Times Sakha Unicode" pitchFamily="18" charset="0"/>
            </a:endParaRPr>
          </a:p>
          <a:p>
            <a:endParaRPr lang="ru-RU" sz="2000" i="1" dirty="0">
              <a:latin typeface="Times Sakha Unicode" pitchFamily="18" charset="0"/>
            </a:endParaRPr>
          </a:p>
          <a:p>
            <a:endParaRPr lang="ru-RU" sz="2000" i="1" dirty="0" smtClean="0">
              <a:latin typeface="Times Sakha Unicode" pitchFamily="18" charset="0"/>
            </a:endParaRPr>
          </a:p>
          <a:p>
            <a:r>
              <a:rPr lang="ru-RU" sz="2000" i="1" dirty="0" smtClean="0">
                <a:latin typeface="Times Sakha Unicode" pitchFamily="18" charset="0"/>
              </a:rPr>
              <a:t>Бөлө5</a:t>
            </a:r>
            <a:r>
              <a:rPr lang="en-US" sz="2000" i="1" dirty="0" smtClean="0">
                <a:latin typeface="Times Sakha Unicode" pitchFamily="18" charset="0"/>
              </a:rPr>
              <a:t>v</a:t>
            </a:r>
            <a:r>
              <a:rPr lang="ru-RU" sz="2000" i="1" dirty="0" err="1" smtClean="0">
                <a:latin typeface="Times Sakha Unicode" pitchFamily="18" charset="0"/>
              </a:rPr>
              <a:t>нэн</a:t>
            </a:r>
            <a:r>
              <a:rPr lang="ru-RU" sz="2000" i="1" dirty="0" smtClean="0">
                <a:latin typeface="Times Sakha Unicode" pitchFamily="18" charset="0"/>
              </a:rPr>
              <a:t> </a:t>
            </a:r>
            <a:r>
              <a:rPr lang="en-US" sz="2000" i="1" dirty="0" smtClean="0">
                <a:latin typeface="Times Sakha Unicode" pitchFamily="18" charset="0"/>
              </a:rPr>
              <a:t>v</a:t>
            </a:r>
            <a:r>
              <a:rPr lang="ru-RU" sz="2000" i="1" dirty="0" err="1" smtClean="0">
                <a:latin typeface="Times Sakha Unicode" pitchFamily="18" charset="0"/>
              </a:rPr>
              <a:t>лэ</a:t>
            </a:r>
            <a:r>
              <a:rPr lang="ru-RU" sz="2000" i="1" dirty="0" smtClean="0">
                <a:latin typeface="Times Sakha Unicode" pitchFamily="18" charset="0"/>
              </a:rPr>
              <a:t>:</a:t>
            </a:r>
            <a:endParaRPr lang="ru-RU" sz="2000" dirty="0">
              <a:latin typeface="Times Sakha Unicode" pitchFamily="18" charset="0"/>
            </a:endParaRPr>
          </a:p>
          <a:p>
            <a:r>
              <a:rPr lang="ru-RU" sz="2000" dirty="0" err="1" smtClean="0">
                <a:latin typeface="Times Sakha Unicode" pitchFamily="18" charset="0"/>
              </a:rPr>
              <a:t>Саастарынан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уонна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сатабылларынан</a:t>
            </a:r>
            <a:r>
              <a:rPr lang="ru-RU" sz="2000" dirty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көрөн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сорох</a:t>
            </a:r>
            <a:r>
              <a:rPr lang="ru-RU" sz="2000" dirty="0" smtClean="0">
                <a:latin typeface="Times Sakha Unicode" pitchFamily="18" charset="0"/>
              </a:rPr>
              <a:t> о5олорго </a:t>
            </a:r>
            <a:r>
              <a:rPr lang="ru-RU" sz="2000" dirty="0" err="1" smtClean="0">
                <a:latin typeface="Times Sakha Unicode" pitchFamily="18" charset="0"/>
              </a:rPr>
              <a:t>сатабыллаах</a:t>
            </a:r>
            <a:r>
              <a:rPr lang="ru-RU" sz="2000" dirty="0" smtClean="0">
                <a:latin typeface="Times Sakha Unicode" pitchFamily="18" charset="0"/>
              </a:rPr>
              <a:t> о5олору </a:t>
            </a:r>
            <a:r>
              <a:rPr lang="ru-RU" sz="2000" dirty="0" err="1" smtClean="0">
                <a:latin typeface="Times Sakha Unicode" pitchFamily="18" charset="0"/>
              </a:rPr>
              <a:t>көмөлө</a:t>
            </a:r>
            <a:r>
              <a:rPr lang="en-US" sz="2000" dirty="0" err="1" smtClean="0">
                <a:latin typeface="Times Sakha Unicode" pitchFamily="18" charset="0"/>
              </a:rPr>
              <a:t>hv</a:t>
            </a:r>
            <a:r>
              <a:rPr lang="ru-RU" sz="2000" dirty="0" err="1" smtClean="0">
                <a:latin typeface="Times Sakha Unicode" pitchFamily="18" charset="0"/>
              </a:rPr>
              <a:t>ннэрэбин</a:t>
            </a:r>
            <a:r>
              <a:rPr lang="ru-RU" sz="2000" dirty="0" smtClean="0">
                <a:latin typeface="Times Sakha Unicode" pitchFamily="18" charset="0"/>
              </a:rPr>
              <a:t>.</a:t>
            </a:r>
            <a:endParaRPr lang="ru-RU" sz="2000" dirty="0">
              <a:latin typeface="Times Sakha Unicode" pitchFamily="18" charset="0"/>
            </a:endParaRPr>
          </a:p>
          <a:p>
            <a:r>
              <a:rPr lang="ru-RU" sz="2000" i="1" dirty="0">
                <a:latin typeface="Times Sakha Unicode" pitchFamily="18" charset="0"/>
              </a:rPr>
              <a:t> </a:t>
            </a:r>
            <a:r>
              <a:rPr lang="ru-RU" sz="2000" i="1" dirty="0" err="1" smtClean="0">
                <a:latin typeface="Times Sakha Unicode" pitchFamily="18" charset="0"/>
              </a:rPr>
              <a:t>Ырытар-чинчийэр</a:t>
            </a:r>
            <a:r>
              <a:rPr lang="ru-RU" sz="2000" i="1" dirty="0" smtClean="0">
                <a:latin typeface="Times Sakha Unicode" pitchFamily="18" charset="0"/>
              </a:rPr>
              <a:t> </a:t>
            </a:r>
            <a:r>
              <a:rPr lang="en-US" sz="2000" i="1" dirty="0" smtClean="0">
                <a:latin typeface="Times Sakha Unicode" pitchFamily="18" charset="0"/>
              </a:rPr>
              <a:t>v</a:t>
            </a:r>
            <a:r>
              <a:rPr lang="ru-RU" sz="2000" i="1" dirty="0" err="1" smtClean="0">
                <a:latin typeface="Times Sakha Unicode" pitchFamily="18" charset="0"/>
              </a:rPr>
              <a:t>лэ</a:t>
            </a:r>
            <a:r>
              <a:rPr lang="ru-RU" sz="2000" i="1" dirty="0" smtClean="0">
                <a:latin typeface="Times Sakha Unicode" pitchFamily="18" charset="0"/>
              </a:rPr>
              <a:t>:</a:t>
            </a:r>
            <a:endParaRPr lang="ru-RU" sz="2000" dirty="0">
              <a:latin typeface="Times Sakha Unicode" pitchFamily="18" charset="0"/>
            </a:endParaRPr>
          </a:p>
          <a:p>
            <a:r>
              <a:rPr lang="ru-RU" sz="2000" dirty="0" smtClean="0">
                <a:latin typeface="Times Sakha Unicode" pitchFamily="18" charset="0"/>
              </a:rPr>
              <a:t>О5олор </a:t>
            </a:r>
            <a:r>
              <a:rPr lang="ru-RU" sz="2000" dirty="0" err="1" smtClean="0">
                <a:latin typeface="Times Sakha Unicode" pitchFamily="18" charset="0"/>
              </a:rPr>
              <a:t>бэйэлэрэ</a:t>
            </a:r>
            <a:r>
              <a:rPr lang="ru-RU" sz="2000" dirty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көрдөөн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матырыйаалларын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булуналларыгар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усулуобуйа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тэрийиллэр</a:t>
            </a:r>
            <a:r>
              <a:rPr lang="ru-RU" sz="2000" dirty="0" smtClean="0">
                <a:latin typeface="Times Sakha Unicode" pitchFamily="18" charset="0"/>
              </a:rPr>
              <a:t>. </a:t>
            </a:r>
            <a:r>
              <a:rPr lang="ru-RU" sz="2000" dirty="0" err="1" smtClean="0">
                <a:latin typeface="Times Sakha Unicode" pitchFamily="18" charset="0"/>
              </a:rPr>
              <a:t>Онно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киирэллэр</a:t>
            </a:r>
            <a:r>
              <a:rPr lang="ru-RU" sz="2000" dirty="0" smtClean="0">
                <a:latin typeface="Times Sakha Unicode" pitchFamily="18" charset="0"/>
              </a:rPr>
              <a:t>: </a:t>
            </a:r>
            <a:r>
              <a:rPr lang="ru-RU" sz="2000" dirty="0" err="1" smtClean="0">
                <a:latin typeface="Times Sakha Unicode" pitchFamily="18" charset="0"/>
              </a:rPr>
              <a:t>олонхо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бухатыырын</a:t>
            </a:r>
            <a:r>
              <a:rPr lang="ru-RU" sz="2000" dirty="0" smtClean="0">
                <a:latin typeface="Times Sakha Unicode" pitchFamily="18" charset="0"/>
              </a:rPr>
              <a:t> ту</a:t>
            </a:r>
            <a:r>
              <a:rPr lang="en-US" sz="2000" dirty="0" smtClean="0">
                <a:latin typeface="Times Sakha Unicode" pitchFamily="18" charset="0"/>
              </a:rPr>
              <a:t>h</a:t>
            </a:r>
            <a:r>
              <a:rPr lang="ru-RU" sz="2000" dirty="0" err="1" smtClean="0">
                <a:latin typeface="Times Sakha Unicode" pitchFamily="18" charset="0"/>
              </a:rPr>
              <a:t>унан</a:t>
            </a:r>
            <a:r>
              <a:rPr lang="ru-RU" sz="2000" dirty="0" smtClean="0">
                <a:latin typeface="Times Sakha Unicode" pitchFamily="18" charset="0"/>
              </a:rPr>
              <a:t> бы</a:t>
            </a:r>
            <a:r>
              <a:rPr lang="en-US" sz="2000" dirty="0" smtClean="0">
                <a:latin typeface="Times Sakha Unicode" pitchFamily="18" charset="0"/>
              </a:rPr>
              <a:t>h</a:t>
            </a:r>
            <a:r>
              <a:rPr lang="ru-RU" sz="2000" dirty="0" smtClean="0">
                <a:latin typeface="Times Sakha Unicode" pitchFamily="18" charset="0"/>
              </a:rPr>
              <a:t>а </a:t>
            </a:r>
            <a:r>
              <a:rPr lang="ru-RU" sz="2000" dirty="0" err="1" smtClean="0">
                <a:latin typeface="Times Sakha Unicode" pitchFamily="18" charset="0"/>
              </a:rPr>
              <a:t>тардыылар</a:t>
            </a:r>
            <a:r>
              <a:rPr lang="ru-RU" sz="2000" dirty="0" smtClean="0">
                <a:latin typeface="Times Sakha Unicode" pitchFamily="18" charset="0"/>
              </a:rPr>
              <a:t>, </a:t>
            </a:r>
            <a:r>
              <a:rPr lang="ru-RU" sz="2000" dirty="0" err="1" smtClean="0">
                <a:latin typeface="Times Sakha Unicode" pitchFamily="18" charset="0"/>
              </a:rPr>
              <a:t>интернеттан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улахан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дьон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олоро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сылдьыбыттарын</a:t>
            </a:r>
            <a:r>
              <a:rPr lang="ru-RU" sz="2000" dirty="0" smtClean="0">
                <a:latin typeface="Times Sakha Unicode" pitchFamily="18" charset="0"/>
              </a:rPr>
              <a:t> ту</a:t>
            </a:r>
            <a:r>
              <a:rPr lang="en-US" sz="2000" dirty="0" smtClean="0">
                <a:latin typeface="Times Sakha Unicode" pitchFamily="18" charset="0"/>
              </a:rPr>
              <a:t>h</a:t>
            </a:r>
            <a:r>
              <a:rPr lang="ru-RU" sz="2000" dirty="0" err="1" smtClean="0">
                <a:latin typeface="Times Sakha Unicode" pitchFamily="18" charset="0"/>
              </a:rPr>
              <a:t>унан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ыстатыйалар</a:t>
            </a:r>
            <a:r>
              <a:rPr lang="ru-RU" sz="2000" dirty="0" smtClean="0">
                <a:latin typeface="Times Sakha Unicode" pitchFamily="18" charset="0"/>
              </a:rPr>
              <a:t>, </a:t>
            </a:r>
            <a:r>
              <a:rPr lang="ru-RU" sz="2000" dirty="0" err="1" smtClean="0">
                <a:latin typeface="Times Sakha Unicode" pitchFamily="18" charset="0"/>
              </a:rPr>
              <a:t>хаартыскалар</a:t>
            </a:r>
            <a:r>
              <a:rPr lang="ru-RU" sz="2000" dirty="0" smtClean="0">
                <a:latin typeface="Times Sakha Unicode" pitchFamily="18" charset="0"/>
              </a:rPr>
              <a:t>. </a:t>
            </a:r>
            <a:r>
              <a:rPr lang="ru-RU" sz="2000" dirty="0" err="1" smtClean="0">
                <a:latin typeface="Times Sakha Unicode" pitchFamily="18" charset="0"/>
              </a:rPr>
              <a:t>Ол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онтон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сиэттэрэн</a:t>
            </a:r>
            <a:r>
              <a:rPr lang="ru-RU" sz="2000" dirty="0" smtClean="0">
                <a:latin typeface="Times Sakha Unicode" pitchFamily="18" charset="0"/>
              </a:rPr>
              <a:t> о5о </a:t>
            </a:r>
            <a:r>
              <a:rPr lang="ru-RU" sz="2000" dirty="0" err="1" smtClean="0">
                <a:latin typeface="Times Sakha Unicode" pitchFamily="18" charset="0"/>
              </a:rPr>
              <a:t>бэйэтин</a:t>
            </a:r>
            <a:r>
              <a:rPr lang="ru-RU" sz="2000" dirty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төрөөб</a:t>
            </a:r>
            <a:r>
              <a:rPr lang="en-US" sz="2000" dirty="0" smtClean="0">
                <a:latin typeface="Times Sakha Unicode" pitchFamily="18" charset="0"/>
              </a:rPr>
              <a:t>v</a:t>
            </a:r>
            <a:r>
              <a:rPr lang="ru-RU" sz="2000" dirty="0" smtClean="0">
                <a:latin typeface="Times Sakha Unicode" pitchFamily="18" charset="0"/>
              </a:rPr>
              <a:t>т </a:t>
            </a:r>
            <a:r>
              <a:rPr lang="ru-RU" sz="2000" dirty="0" err="1" smtClean="0">
                <a:latin typeface="Times Sakha Unicode" pitchFamily="18" charset="0"/>
              </a:rPr>
              <a:t>тылыгар</a:t>
            </a:r>
            <a:r>
              <a:rPr lang="ru-RU" sz="2000" dirty="0" smtClean="0">
                <a:latin typeface="Times Sakha Unicode" pitchFamily="18" charset="0"/>
              </a:rPr>
              <a:t>, </a:t>
            </a:r>
            <a:r>
              <a:rPr lang="ru-RU" sz="2000" dirty="0" err="1" smtClean="0">
                <a:latin typeface="Times Sakha Unicode" pitchFamily="18" charset="0"/>
              </a:rPr>
              <a:t>культуратыгар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уонна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ырыта</a:t>
            </a:r>
            <a:r>
              <a:rPr lang="ru-RU" sz="2000" dirty="0" smtClean="0">
                <a:latin typeface="Times Sakha Unicode" pitchFamily="18" charset="0"/>
              </a:rPr>
              <a:t>, </a:t>
            </a:r>
            <a:r>
              <a:rPr lang="ru-RU" sz="2000" dirty="0" err="1" smtClean="0">
                <a:latin typeface="Times Sakha Unicode" pitchFamily="18" charset="0"/>
              </a:rPr>
              <a:t>чинчийэ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en-US" sz="2000" dirty="0" smtClean="0">
                <a:latin typeface="Times Sakha Unicode" pitchFamily="18" charset="0"/>
              </a:rPr>
              <a:t>v</a:t>
            </a:r>
            <a:r>
              <a:rPr lang="ru-RU" sz="2000" dirty="0" err="1" smtClean="0">
                <a:latin typeface="Times Sakha Unicode" pitchFamily="18" charset="0"/>
              </a:rPr>
              <a:t>өрэнэригэр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интэриэс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en-US" sz="2000" dirty="0" smtClean="0">
                <a:latin typeface="Times Sakha Unicode" pitchFamily="18" charset="0"/>
              </a:rPr>
              <a:t>v</a:t>
            </a:r>
            <a:r>
              <a:rPr lang="ru-RU" sz="2000" dirty="0" err="1" smtClean="0">
                <a:latin typeface="Times Sakha Unicode" pitchFamily="18" charset="0"/>
              </a:rPr>
              <a:t>өск</a:t>
            </a:r>
            <a:r>
              <a:rPr lang="en-US" sz="2000" dirty="0" err="1" smtClean="0">
                <a:latin typeface="Times Sakha Unicode" pitchFamily="18" charset="0"/>
              </a:rPr>
              <a:t>vv</a:t>
            </a:r>
            <a:r>
              <a:rPr lang="ru-RU" sz="2000" dirty="0" smtClean="0">
                <a:latin typeface="Times Sakha Unicode" pitchFamily="18" charset="0"/>
              </a:rPr>
              <a:t>р.</a:t>
            </a:r>
            <a:endParaRPr lang="ru-RU" sz="2000" dirty="0">
              <a:latin typeface="Times Sakha Unicode" pitchFamily="18" charset="0"/>
            </a:endParaRPr>
          </a:p>
          <a:p>
            <a:r>
              <a:rPr lang="ru-RU" sz="2000" i="1" dirty="0"/>
              <a:t> </a:t>
            </a:r>
            <a:endParaRPr lang="ru-RU" sz="2000" dirty="0"/>
          </a:p>
          <a:p>
            <a:pPr algn="just"/>
            <a:endParaRPr lang="ru-RU" sz="2000" dirty="0"/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0" u="none" strike="noStrike" normalizeH="0" baseline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Picture 4" descr="CCI10022010_00005"/>
          <p:cNvPicPr>
            <a:picLocks noChangeAspect="1" noChangeArrowheads="1"/>
          </p:cNvPicPr>
          <p:nvPr/>
        </p:nvPicPr>
        <p:blipFill>
          <a:blip r:embed="rId3" cstate="print"/>
          <a:srcRect l="60002"/>
          <a:stretch>
            <a:fillRect/>
          </a:stretch>
        </p:blipFill>
        <p:spPr bwMode="auto">
          <a:xfrm rot="5400000">
            <a:off x="4357698" y="1857386"/>
            <a:ext cx="428606" cy="9143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0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user\Мои документы\Настоящее электронное пособие\кыыл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951397"/>
            <a:ext cx="8352928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i="1" dirty="0"/>
              <a:t> </a:t>
            </a:r>
            <a:endParaRPr lang="ru-RU" sz="2000" dirty="0"/>
          </a:p>
          <a:p>
            <a:r>
              <a:rPr lang="ru-RU" sz="2000" i="1" dirty="0" smtClean="0">
                <a:latin typeface="Times Sakha Unicode" pitchFamily="18" charset="0"/>
              </a:rPr>
              <a:t>О5олор </a:t>
            </a:r>
            <a:r>
              <a:rPr lang="en-US" sz="2000" i="1" dirty="0" smtClean="0">
                <a:latin typeface="Times Sakha Unicode" pitchFamily="18" charset="0"/>
              </a:rPr>
              <a:t>v</a:t>
            </a:r>
            <a:r>
              <a:rPr lang="ru-RU" sz="2000" i="1" dirty="0" err="1" smtClean="0">
                <a:latin typeface="Times Sakha Unicode" pitchFamily="18" charset="0"/>
              </a:rPr>
              <a:t>өрэтэр</a:t>
            </a:r>
            <a:r>
              <a:rPr lang="ru-RU" sz="2000" i="1" dirty="0" smtClean="0">
                <a:latin typeface="Times Sakha Unicode" pitchFamily="18" charset="0"/>
              </a:rPr>
              <a:t> </a:t>
            </a:r>
            <a:r>
              <a:rPr lang="ru-RU" sz="2000" i="1" dirty="0" err="1" smtClean="0">
                <a:latin typeface="Times Sakha Unicode" pitchFamily="18" charset="0"/>
              </a:rPr>
              <a:t>чинчийэр</a:t>
            </a:r>
            <a:r>
              <a:rPr lang="ru-RU" sz="2000" i="1" dirty="0" smtClean="0">
                <a:latin typeface="Times Sakha Unicode" pitchFamily="18" charset="0"/>
              </a:rPr>
              <a:t> </a:t>
            </a:r>
            <a:r>
              <a:rPr lang="en-US" sz="2000" i="1" dirty="0" smtClean="0">
                <a:latin typeface="Times Sakha Unicode" pitchFamily="18" charset="0"/>
              </a:rPr>
              <a:t>v</a:t>
            </a:r>
            <a:r>
              <a:rPr lang="ru-RU" sz="2000" i="1" dirty="0" err="1" smtClean="0">
                <a:latin typeface="Times Sakha Unicode" pitchFamily="18" charset="0"/>
              </a:rPr>
              <a:t>лэлэрэ</a:t>
            </a:r>
            <a:r>
              <a:rPr lang="ru-RU" sz="2000" i="1" dirty="0" smtClean="0"/>
              <a:t>:</a:t>
            </a:r>
          </a:p>
          <a:p>
            <a:endParaRPr lang="ru-RU" sz="2000" dirty="0" smtClean="0"/>
          </a:p>
          <a:p>
            <a:r>
              <a:rPr lang="en-US" sz="2000" dirty="0" smtClean="0"/>
              <a:t>Y</a:t>
            </a:r>
            <a:r>
              <a:rPr lang="ru-RU" sz="2000" dirty="0" err="1" smtClean="0">
                <a:latin typeface="Times Sakha Unicode" pitchFamily="18" charset="0"/>
              </a:rPr>
              <a:t>өрэтэр-чинчийэр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en-US" sz="2000" dirty="0" smtClean="0">
                <a:latin typeface="Times Sakha Unicode" pitchFamily="18" charset="0"/>
              </a:rPr>
              <a:t>v</a:t>
            </a:r>
            <a:r>
              <a:rPr lang="ru-RU" sz="2000" dirty="0" err="1" smtClean="0">
                <a:latin typeface="Times Sakha Unicode" pitchFamily="18" charset="0"/>
              </a:rPr>
              <a:t>лэлэрин</a:t>
            </a:r>
            <a:r>
              <a:rPr lang="ru-RU" sz="2000" dirty="0" smtClean="0">
                <a:latin typeface="Times Sakha Unicode" pitchFamily="18" charset="0"/>
              </a:rPr>
              <a:t> бөлө5</a:t>
            </a:r>
            <a:r>
              <a:rPr lang="en-US" sz="2000" dirty="0" smtClean="0">
                <a:latin typeface="Times Sakha Unicode" pitchFamily="18" charset="0"/>
              </a:rPr>
              <a:t>v</a:t>
            </a:r>
            <a:r>
              <a:rPr lang="ru-RU" sz="2000" dirty="0" err="1" smtClean="0">
                <a:latin typeface="Times Sakha Unicode" pitchFamily="18" charset="0"/>
              </a:rPr>
              <a:t>нэн</a:t>
            </a:r>
            <a:r>
              <a:rPr lang="ru-RU" sz="2000" dirty="0" smtClean="0">
                <a:latin typeface="Times Sakha Unicode" pitchFamily="18" charset="0"/>
              </a:rPr>
              <a:t> да, </a:t>
            </a:r>
            <a:r>
              <a:rPr lang="ru-RU" sz="2000" dirty="0" err="1" smtClean="0">
                <a:latin typeface="Times Sakha Unicode" pitchFamily="18" charset="0"/>
              </a:rPr>
              <a:t>биирдиилээн</a:t>
            </a:r>
            <a:r>
              <a:rPr lang="ru-RU" sz="2000" dirty="0" smtClean="0">
                <a:latin typeface="Times Sakha Unicode" pitchFamily="18" charset="0"/>
              </a:rPr>
              <a:t> да5аны </a:t>
            </a:r>
            <a:r>
              <a:rPr lang="en-US" sz="2000" dirty="0" smtClean="0">
                <a:latin typeface="Times Sakha Unicode" pitchFamily="18" charset="0"/>
              </a:rPr>
              <a:t>v</a:t>
            </a:r>
            <a:r>
              <a:rPr lang="ru-RU" sz="2000" dirty="0" err="1" smtClean="0">
                <a:latin typeface="Times Sakha Unicode" pitchFamily="18" charset="0"/>
              </a:rPr>
              <a:t>лэлээн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кэмиттэн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кэмигэр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ситэрэн</a:t>
            </a:r>
            <a:r>
              <a:rPr lang="ru-RU" sz="2000" dirty="0" smtClean="0">
                <a:latin typeface="Times Sakha Unicode" pitchFamily="18" charset="0"/>
              </a:rPr>
              <a:t>, б</a:t>
            </a:r>
            <a:r>
              <a:rPr lang="en-US" sz="2000" dirty="0" smtClean="0">
                <a:latin typeface="Times Sakha Unicode" pitchFamily="18" charset="0"/>
              </a:rPr>
              <a:t>v</a:t>
            </a:r>
            <a:r>
              <a:rPr lang="ru-RU" sz="2000" dirty="0" err="1" smtClean="0">
                <a:latin typeface="Times Sakha Unicode" pitchFamily="18" charset="0"/>
              </a:rPr>
              <a:t>тэрэн</a:t>
            </a:r>
            <a:r>
              <a:rPr lang="ru-RU" sz="2000" dirty="0" smtClean="0">
                <a:latin typeface="Times Sakha Unicode" pitchFamily="18" charset="0"/>
              </a:rPr>
              <a:t> </a:t>
            </a:r>
            <a:r>
              <a:rPr lang="ru-RU" sz="2000" dirty="0" err="1" smtClean="0">
                <a:latin typeface="Times Sakha Unicode" pitchFamily="18" charset="0"/>
              </a:rPr>
              <a:t>ииэхтээхтэр</a:t>
            </a:r>
            <a:endParaRPr lang="ru-RU" sz="2000" dirty="0" smtClean="0">
              <a:latin typeface="Times Sakha Unicode" pitchFamily="18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</a:rPr>
              <a:t>Терепп</a:t>
            </a:r>
            <a:r>
              <a:rPr lang="en-US" sz="2000" i="1" dirty="0" smtClean="0">
                <a:solidFill>
                  <a:srgbClr val="FF0000"/>
                </a:solidFill>
              </a:rPr>
              <a:t>v</a:t>
            </a:r>
            <a:r>
              <a:rPr lang="ru-RU" sz="2000" i="1" dirty="0" err="1" smtClean="0">
                <a:solidFill>
                  <a:srgbClr val="FF0000"/>
                </a:solidFill>
              </a:rPr>
              <a:t>ттэри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</a:rPr>
              <a:t>кытары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v</a:t>
            </a:r>
            <a:r>
              <a:rPr lang="ru-RU" sz="2000" i="1" dirty="0" smtClean="0">
                <a:solidFill>
                  <a:srgbClr val="FF0000"/>
                </a:solidFill>
              </a:rPr>
              <a:t>лэ: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err="1" smtClean="0">
                <a:solidFill>
                  <a:srgbClr val="FF0000"/>
                </a:solidFill>
              </a:rPr>
              <a:t>Терепп</a:t>
            </a:r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ru-RU" sz="2000" dirty="0" smtClean="0">
                <a:solidFill>
                  <a:srgbClr val="FF0000"/>
                </a:solidFill>
              </a:rPr>
              <a:t>т о5отун </a:t>
            </a:r>
            <a:r>
              <a:rPr lang="ru-RU" sz="2000" dirty="0" err="1" smtClean="0">
                <a:solidFill>
                  <a:srgbClr val="FF0000"/>
                </a:solidFill>
              </a:rPr>
              <a:t>иитиитигэр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олонхо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сабыдыалын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киллэрии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ейде</a:t>
            </a:r>
            <a:r>
              <a:rPr lang="en-US" sz="2000" dirty="0" err="1" smtClean="0">
                <a:solidFill>
                  <a:srgbClr val="FF0000"/>
                </a:solidFill>
              </a:rPr>
              <a:t>hvv</a:t>
            </a:r>
            <a:r>
              <a:rPr lang="ru-RU" sz="2000" dirty="0" err="1" smtClean="0">
                <a:solidFill>
                  <a:srgbClr val="FF0000"/>
                </a:solidFill>
              </a:rPr>
              <a:t>н</a:t>
            </a:r>
            <a:r>
              <a:rPr lang="en-US" sz="2000" dirty="0" smtClean="0">
                <a:solidFill>
                  <a:srgbClr val="FF0000"/>
                </a:solidFill>
              </a:rPr>
              <a:t>v </a:t>
            </a:r>
            <a:r>
              <a:rPr lang="ru-RU" sz="2000" dirty="0" err="1" smtClean="0">
                <a:solidFill>
                  <a:srgbClr val="FF0000"/>
                </a:solidFill>
              </a:rPr>
              <a:t>олотоо</a:t>
            </a:r>
            <a:r>
              <a:rPr lang="en-US" sz="2000" dirty="0" smtClean="0">
                <a:solidFill>
                  <a:srgbClr val="FF0000"/>
                </a:solidFill>
              </a:rPr>
              <a:t>h</a:t>
            </a:r>
            <a:r>
              <a:rPr lang="ru-RU" sz="2000" dirty="0" err="1" smtClean="0">
                <a:solidFill>
                  <a:srgbClr val="FF0000"/>
                </a:solidFill>
              </a:rPr>
              <a:t>ун</a:t>
            </a:r>
            <a:r>
              <a:rPr lang="ru-RU" sz="2000" dirty="0" smtClean="0">
                <a:solidFill>
                  <a:srgbClr val="FF0000"/>
                </a:solidFill>
              </a:rPr>
              <a:t>, о5о </a:t>
            </a:r>
            <a:r>
              <a:rPr lang="ru-RU" sz="2000" dirty="0" err="1" smtClean="0">
                <a:solidFill>
                  <a:srgbClr val="FF0000"/>
                </a:solidFill>
              </a:rPr>
              <a:t>талаанын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арыйар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сыалы-соругу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туруоруу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Терепп</a:t>
            </a:r>
            <a:r>
              <a:rPr lang="en-US" sz="2000" dirty="0" smtClean="0"/>
              <a:t>v</a:t>
            </a:r>
            <a:r>
              <a:rPr lang="ru-RU" sz="2000" dirty="0" smtClean="0"/>
              <a:t>т</a:t>
            </a:r>
            <a:r>
              <a:rPr lang="en-US" sz="2000" dirty="0" smtClean="0"/>
              <a:t>v </a:t>
            </a:r>
            <a:r>
              <a:rPr lang="ru-RU" sz="2000" dirty="0" err="1" smtClean="0"/>
              <a:t>кытары</a:t>
            </a:r>
            <a:r>
              <a:rPr lang="ru-RU" sz="2000" dirty="0" smtClean="0"/>
              <a:t> </a:t>
            </a:r>
            <a:r>
              <a:rPr lang="ru-RU" sz="2000" dirty="0" err="1" smtClean="0"/>
              <a:t>бииргэ</a:t>
            </a:r>
            <a:r>
              <a:rPr lang="ru-RU" sz="2000" dirty="0" smtClean="0"/>
              <a:t> </a:t>
            </a:r>
            <a:r>
              <a:rPr lang="en-US" sz="2000" dirty="0" smtClean="0"/>
              <a:t>v</a:t>
            </a:r>
            <a:r>
              <a:rPr lang="ru-RU" sz="2000" dirty="0" err="1" smtClean="0"/>
              <a:t>лэлээтэххэ</a:t>
            </a:r>
            <a:r>
              <a:rPr lang="ru-RU" sz="2000" dirty="0" smtClean="0"/>
              <a:t> </a:t>
            </a:r>
            <a:r>
              <a:rPr lang="ru-RU" sz="2000" dirty="0" err="1" smtClean="0"/>
              <a:t>эрэ</a:t>
            </a:r>
            <a:r>
              <a:rPr lang="ru-RU" sz="2000" dirty="0" smtClean="0"/>
              <a:t> </a:t>
            </a:r>
            <a:r>
              <a:rPr lang="en-US" sz="2000" dirty="0" smtClean="0"/>
              <a:t>v</a:t>
            </a:r>
            <a:r>
              <a:rPr lang="ru-RU" sz="2000" dirty="0" smtClean="0"/>
              <a:t>ч</a:t>
            </a:r>
            <a:r>
              <a:rPr lang="en-US" sz="2000" dirty="0" smtClean="0"/>
              <a:t>v</a:t>
            </a:r>
            <a:r>
              <a:rPr lang="ru-RU" sz="2000" dirty="0" err="1" smtClean="0"/>
              <a:t>гэй</a:t>
            </a:r>
            <a:r>
              <a:rPr lang="ru-RU" sz="2000" dirty="0" smtClean="0"/>
              <a:t> т</a:t>
            </a:r>
            <a:r>
              <a:rPr lang="en-US" sz="2000" dirty="0" smtClean="0"/>
              <a:t>v</a:t>
            </a:r>
            <a:r>
              <a:rPr lang="ru-RU" sz="2000" dirty="0" smtClean="0"/>
              <a:t>м</a:t>
            </a:r>
            <a:r>
              <a:rPr lang="en-US" sz="2000" dirty="0" smtClean="0"/>
              <a:t>v</a:t>
            </a:r>
            <a:r>
              <a:rPr lang="ru-RU" sz="2000" dirty="0" err="1" smtClean="0"/>
              <a:t>ккэ</a:t>
            </a:r>
            <a:r>
              <a:rPr lang="ru-RU" sz="2000" dirty="0" smtClean="0"/>
              <a:t> </a:t>
            </a:r>
            <a:r>
              <a:rPr lang="ru-RU" sz="2000" dirty="0" err="1" smtClean="0"/>
              <a:t>тиийиэххэ</a:t>
            </a:r>
            <a:r>
              <a:rPr lang="ru-RU" sz="2000" dirty="0" smtClean="0"/>
              <a:t> </a:t>
            </a:r>
            <a:r>
              <a:rPr lang="ru-RU" sz="2000" dirty="0" err="1" smtClean="0"/>
              <a:t>сеп</a:t>
            </a:r>
            <a:r>
              <a:rPr lang="ru-RU" sz="2000" dirty="0" smtClean="0"/>
              <a:t>: о5о </a:t>
            </a:r>
            <a:r>
              <a:rPr lang="en-US" sz="2000" dirty="0" smtClean="0"/>
              <a:t>v</a:t>
            </a:r>
            <a:r>
              <a:rPr lang="ru-RU" sz="2000" dirty="0" err="1" smtClean="0"/>
              <a:t>ерэтэр-чинчийэр</a:t>
            </a:r>
            <a:r>
              <a:rPr lang="ru-RU" sz="2000" dirty="0" smtClean="0"/>
              <a:t> </a:t>
            </a:r>
            <a:r>
              <a:rPr lang="en-US" sz="2000" dirty="0" smtClean="0"/>
              <a:t>v</a:t>
            </a:r>
            <a:r>
              <a:rPr lang="ru-RU" sz="2000" dirty="0" err="1" smtClean="0"/>
              <a:t>лэтигэр</a:t>
            </a:r>
            <a:r>
              <a:rPr lang="ru-RU" sz="2000" dirty="0" smtClean="0"/>
              <a:t> </a:t>
            </a:r>
            <a:r>
              <a:rPr lang="ru-RU" sz="2000" dirty="0" err="1" smtClean="0"/>
              <a:t>кемеле</a:t>
            </a:r>
            <a:r>
              <a:rPr lang="en-US" sz="2000" dirty="0" err="1" smtClean="0"/>
              <a:t>hvv</a:t>
            </a:r>
            <a:r>
              <a:rPr lang="ru-RU" sz="2000" dirty="0" smtClean="0"/>
              <a:t>, </a:t>
            </a:r>
            <a:r>
              <a:rPr lang="ru-RU" sz="2000" dirty="0" err="1" smtClean="0"/>
              <a:t>септеех</a:t>
            </a:r>
            <a:r>
              <a:rPr lang="ru-RU" sz="2000" dirty="0" smtClean="0"/>
              <a:t> </a:t>
            </a:r>
            <a:r>
              <a:rPr lang="ru-RU" sz="2000" dirty="0" err="1" smtClean="0"/>
              <a:t>усулуобуйаны</a:t>
            </a:r>
            <a:r>
              <a:rPr lang="ru-RU" sz="2000" dirty="0" smtClean="0"/>
              <a:t> </a:t>
            </a:r>
            <a:r>
              <a:rPr lang="ru-RU" sz="2000" dirty="0" err="1" smtClean="0"/>
              <a:t>тэрийии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sz="2000" dirty="0"/>
          </a:p>
          <a:p>
            <a:pPr algn="just"/>
            <a:endParaRPr lang="ru-RU" sz="2000" dirty="0"/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0" u="none" strike="noStrike" normalizeH="0" baseline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Picture 4" descr="CCI10022010_00005"/>
          <p:cNvPicPr>
            <a:picLocks noChangeAspect="1" noChangeArrowheads="1"/>
          </p:cNvPicPr>
          <p:nvPr/>
        </p:nvPicPr>
        <p:blipFill>
          <a:blip r:embed="rId3" cstate="print"/>
          <a:srcRect l="60002"/>
          <a:stretch>
            <a:fillRect/>
          </a:stretch>
        </p:blipFill>
        <p:spPr bwMode="auto">
          <a:xfrm rot="5400000">
            <a:off x="4357698" y="1857386"/>
            <a:ext cx="428606" cy="9143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user\Мои документы\Настоящее электронное пособие\кыыл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1676" y="246221"/>
            <a:ext cx="8352928" cy="864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3200" b="1" i="0" u="none" strike="noStrike" normalizeH="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</a:t>
            </a:r>
            <a:r>
              <a:rPr lang="ru-RU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олоххо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киириитигэр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септеех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усулуобуйата</a:t>
            </a:r>
            <a:endParaRPr lang="ru-RU" sz="32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Оскуолаттан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етт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информатика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тылын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литературатын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кабинета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ылар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буоллар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ордук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тылын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литературатын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кабинетыгар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элбэх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дьарык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ар.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Олоххо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олоңхо бухатыырын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суолунан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проекпыт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олоххо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киириитин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ситиэрбитигэр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толору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хааччылыылаахпыт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/>
              <a:t> </a:t>
            </a:r>
            <a:endParaRPr lang="ru-RU" sz="3200" dirty="0"/>
          </a:p>
          <a:p>
            <a:r>
              <a:rPr lang="en-US" sz="3200" dirty="0"/>
              <a:t> </a:t>
            </a:r>
            <a:endParaRPr lang="ru-RU" sz="3200" dirty="0"/>
          </a:p>
          <a:p>
            <a:pPr lvl="0"/>
            <a:endParaRPr lang="ru-RU" sz="32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000" dirty="0"/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0" u="none" strike="noStrike" normalizeH="0" baseline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Picture 4" descr="CCI10022010_00005"/>
          <p:cNvPicPr>
            <a:picLocks noChangeAspect="1" noChangeArrowheads="1"/>
          </p:cNvPicPr>
          <p:nvPr/>
        </p:nvPicPr>
        <p:blipFill>
          <a:blip r:embed="rId3" cstate="print"/>
          <a:srcRect l="60002"/>
          <a:stretch>
            <a:fillRect/>
          </a:stretch>
        </p:blipFill>
        <p:spPr bwMode="auto">
          <a:xfrm rot="5400000">
            <a:off x="4357698" y="1857386"/>
            <a:ext cx="428606" cy="9143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47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ыыл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" y="0"/>
            <a:ext cx="917575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69151592"/>
              </p:ext>
            </p:extLst>
          </p:nvPr>
        </p:nvGraphicFramePr>
        <p:xfrm>
          <a:off x="0" y="642918"/>
          <a:ext cx="9144000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03801" y="142852"/>
            <a:ext cx="35419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ѳрэнэр сирдэрэ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678</Words>
  <Application>Microsoft Office PowerPoint</Application>
  <PresentationFormat>Экран (4:3)</PresentationFormat>
  <Paragraphs>107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Ученик 1</cp:lastModifiedBy>
  <cp:revision>66</cp:revision>
  <dcterms:created xsi:type="dcterms:W3CDTF">2013-02-02T11:52:22Z</dcterms:created>
  <dcterms:modified xsi:type="dcterms:W3CDTF">2016-02-15T10:01:52Z</dcterms:modified>
</cp:coreProperties>
</file>