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7" r:id="rId2"/>
    <p:sldId id="265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8B3E1-4F84-4972-B430-7E3AFAE4428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F5877-FB14-40D7-960A-CA5B83F72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F5877-FB14-40D7-960A-CA5B83F72EA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5E1A4C3-BC82-40D5-839C-CA6445D3F6D8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37E0F5-9352-4729-91B8-7BC171988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heel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501122" cy="457203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</a:t>
            </a:r>
            <a:r>
              <a:rPr lang="ru-RU" sz="7200" dirty="0" smtClean="0">
                <a:solidFill>
                  <a:srgbClr val="C00000"/>
                </a:solidFill>
              </a:rPr>
              <a:t>Имя прилагательное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ru-RU" smtClean="0"/>
              <a:t>Что нового узнали на уроке?</a:t>
            </a:r>
          </a:p>
          <a:p>
            <a:endParaRPr lang="ru-RU" smtClean="0"/>
          </a:p>
          <a:p>
            <a:r>
              <a:rPr lang="ru-RU" sz="4400" b="1" i="1" smtClean="0"/>
              <a:t>Вы здорово потрудились, спасибо!</a:t>
            </a:r>
            <a:endParaRPr lang="ru-RU" sz="4400" b="1" i="1" dirty="0" smtClean="0"/>
          </a:p>
        </p:txBody>
      </p:sp>
      <p:pic>
        <p:nvPicPr>
          <p:cNvPr id="12290" name="Picture 2" descr="D:\день\aa81a3faa763ddf8dcdcae8175b3a47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000504"/>
            <a:ext cx="2000264" cy="2119320"/>
          </a:xfrm>
          <a:prstGeom prst="rect">
            <a:avLst/>
          </a:prstGeom>
          <a:noFill/>
        </p:spPr>
      </p:pic>
      <p:pic>
        <p:nvPicPr>
          <p:cNvPr id="12291" name="Picture 3" descr="D:\день\92929cc364004948313f7d3b76cef3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3929066"/>
            <a:ext cx="2181225" cy="1114425"/>
          </a:xfrm>
          <a:prstGeom prst="rect">
            <a:avLst/>
          </a:prstGeom>
          <a:noFill/>
        </p:spPr>
      </p:pic>
      <p:pic>
        <p:nvPicPr>
          <p:cNvPr id="12292" name="Picture 4" descr="D:\день\92929cc364004948313f7d3b76cef3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000504"/>
            <a:ext cx="2181225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214554"/>
            <a:ext cx="7329510" cy="2214578"/>
          </a:xfrm>
        </p:spPr>
        <p:txBody>
          <a:bodyPr/>
          <a:lstStyle/>
          <a:p>
            <a:r>
              <a:rPr lang="ru-RU" dirty="0" smtClean="0"/>
              <a:t>Выполнила  В.К. Козлова, учитель начальных классов МОУ СОШ №13,</a:t>
            </a:r>
          </a:p>
          <a:p>
            <a:pPr>
              <a:buNone/>
            </a:pPr>
            <a:r>
              <a:rPr lang="ru-RU" dirty="0" smtClean="0"/>
              <a:t>    Саратовская область, г. </a:t>
            </a:r>
            <a:r>
              <a:rPr lang="ru-RU" smtClean="0"/>
              <a:t>Балаково.</a:t>
            </a:r>
            <a:endParaRPr lang="ru-RU" dirty="0"/>
          </a:p>
        </p:txBody>
      </p:sp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                             Запомни!</a:t>
            </a:r>
          </a:p>
          <a:p>
            <a:pPr>
              <a:buNone/>
            </a:pPr>
            <a:r>
              <a:rPr lang="ru-RU" b="1" dirty="0" smtClean="0"/>
              <a:t>    Форма единственного числа мужского рода именительного падежа имени прилагательного называется начальной формой!</a:t>
            </a:r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 smtClean="0"/>
              <a:t>    Поставь в начальную форму и запиши:</a:t>
            </a:r>
          </a:p>
          <a:p>
            <a:pPr>
              <a:buNone/>
            </a:pPr>
            <a:r>
              <a:rPr lang="ru-RU" i="1" dirty="0"/>
              <a:t> </a:t>
            </a:r>
            <a:r>
              <a:rPr lang="ru-RU" i="1" dirty="0" smtClean="0"/>
              <a:t>   Солнечн</a:t>
            </a:r>
            <a:r>
              <a:rPr lang="ru-RU" i="1" dirty="0" smtClean="0">
                <a:solidFill>
                  <a:srgbClr val="C00000"/>
                </a:solidFill>
              </a:rPr>
              <a:t>ая </a:t>
            </a:r>
            <a:r>
              <a:rPr lang="ru-RU" i="1" dirty="0" smtClean="0"/>
              <a:t>, золот</a:t>
            </a:r>
            <a:r>
              <a:rPr lang="ru-RU" i="1" dirty="0" smtClean="0">
                <a:solidFill>
                  <a:srgbClr val="C00000"/>
                </a:solidFill>
              </a:rPr>
              <a:t>ое</a:t>
            </a:r>
            <a:r>
              <a:rPr lang="ru-RU" i="1" dirty="0" smtClean="0"/>
              <a:t>, свеж</a:t>
            </a:r>
            <a:r>
              <a:rPr lang="ru-RU" i="1" dirty="0" smtClean="0">
                <a:solidFill>
                  <a:srgbClr val="C00000"/>
                </a:solidFill>
              </a:rPr>
              <a:t>ий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r>
              <a:rPr lang="ru-RU" dirty="0" smtClean="0"/>
              <a:t>Имена существительные по родам не изменяются, а имена прилагательные изменяются.</a:t>
            </a:r>
          </a:p>
          <a:p>
            <a:r>
              <a:rPr lang="ru-RU" dirty="0" smtClean="0"/>
              <a:t>Имена прилагательные стоят в том же роде, что и имена существительные, от которых зависят эти прилагательные.</a:t>
            </a:r>
          </a:p>
          <a:p>
            <a:pPr>
              <a:buNone/>
            </a:pPr>
            <a:r>
              <a:rPr lang="ru-RU" dirty="0" smtClean="0"/>
              <a:t>    Например: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глубок</a:t>
            </a:r>
            <a:r>
              <a:rPr lang="ru-RU" dirty="0" smtClean="0">
                <a:solidFill>
                  <a:srgbClr val="C00000"/>
                </a:solidFill>
              </a:rPr>
              <a:t>ий </a:t>
            </a:r>
            <a:r>
              <a:rPr lang="ru-RU" dirty="0" smtClean="0"/>
              <a:t>пруд    - м. р., глубок</a:t>
            </a:r>
            <a:r>
              <a:rPr lang="ru-RU" dirty="0" smtClean="0">
                <a:solidFill>
                  <a:srgbClr val="C00000"/>
                </a:solidFill>
              </a:rPr>
              <a:t>ая</a:t>
            </a:r>
            <a:r>
              <a:rPr lang="ru-RU" dirty="0" smtClean="0"/>
              <a:t> рек</a:t>
            </a:r>
            <a:r>
              <a:rPr lang="ru-RU" dirty="0" smtClean="0">
                <a:solidFill>
                  <a:srgbClr val="C00000"/>
                </a:solidFill>
              </a:rPr>
              <a:t>а </a:t>
            </a:r>
            <a:r>
              <a:rPr lang="ru-RU" dirty="0" smtClean="0"/>
              <a:t>– ж. р.,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глубок</a:t>
            </a:r>
            <a:r>
              <a:rPr lang="ru-RU" dirty="0" smtClean="0">
                <a:solidFill>
                  <a:srgbClr val="C00000"/>
                </a:solidFill>
              </a:rPr>
              <a:t>ое</a:t>
            </a:r>
            <a:r>
              <a:rPr lang="ru-RU" dirty="0" smtClean="0"/>
              <a:t> озер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 – ср. р.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4098" name="Picture 2" descr="D:\день\070dbc373362f7c884df6f743068842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760913"/>
            <a:ext cx="2357454" cy="1668483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                    Говори правильно!</a:t>
            </a:r>
          </a:p>
          <a:p>
            <a:endParaRPr lang="ru-RU" dirty="0"/>
          </a:p>
          <a:p>
            <a:r>
              <a:rPr lang="ru-RU" dirty="0" smtClean="0"/>
              <a:t>Нов</a:t>
            </a:r>
            <a:r>
              <a:rPr lang="ru-RU" dirty="0" smtClean="0">
                <a:solidFill>
                  <a:srgbClr val="C00000"/>
                </a:solidFill>
              </a:rPr>
              <a:t>ый</a:t>
            </a:r>
            <a:r>
              <a:rPr lang="ru-RU" dirty="0" smtClean="0"/>
              <a:t> тюль, красив</a:t>
            </a:r>
            <a:r>
              <a:rPr lang="ru-RU" dirty="0" smtClean="0">
                <a:solidFill>
                  <a:srgbClr val="C00000"/>
                </a:solidFill>
              </a:rPr>
              <a:t>ый</a:t>
            </a:r>
            <a:r>
              <a:rPr lang="ru-RU" dirty="0" smtClean="0"/>
              <a:t> тюль – м. р.</a:t>
            </a:r>
          </a:p>
          <a:p>
            <a:endParaRPr lang="ru-RU" dirty="0"/>
          </a:p>
          <a:p>
            <a:r>
              <a:rPr lang="ru-RU" dirty="0" smtClean="0"/>
              <a:t>Детск</a:t>
            </a:r>
            <a:r>
              <a:rPr lang="ru-RU" dirty="0" smtClean="0">
                <a:solidFill>
                  <a:srgbClr val="C00000"/>
                </a:solidFill>
              </a:rPr>
              <a:t>ий</a:t>
            </a:r>
            <a:r>
              <a:rPr lang="ru-RU" dirty="0" smtClean="0"/>
              <a:t> шампунь, душист</a:t>
            </a:r>
            <a:r>
              <a:rPr lang="ru-RU" dirty="0" smtClean="0">
                <a:solidFill>
                  <a:srgbClr val="C00000"/>
                </a:solidFill>
              </a:rPr>
              <a:t>ый</a:t>
            </a:r>
            <a:r>
              <a:rPr lang="ru-RU" dirty="0" smtClean="0"/>
              <a:t> шампунь –м.р. </a:t>
            </a:r>
            <a:endParaRPr lang="ru-RU" dirty="0"/>
          </a:p>
        </p:txBody>
      </p:sp>
      <p:pic>
        <p:nvPicPr>
          <p:cNvPr id="5122" name="Picture 2" descr="D:\день\8542bac4c62285869f6e2f0a7e7648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3357562"/>
            <a:ext cx="1928825" cy="2928958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dirty="0" smtClean="0"/>
              <a:t>Сделай вывод, каким членом предложения чаще всего бывает имя прилагательное.</a:t>
            </a:r>
            <a:endParaRPr lang="ru-RU" dirty="0"/>
          </a:p>
        </p:txBody>
      </p:sp>
      <p:pic>
        <p:nvPicPr>
          <p:cNvPr id="6146" name="Picture 2" descr="D:\день\ac7db3cfc8d3edbf7683ce2a7bb15acf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3500438"/>
            <a:ext cx="2071702" cy="2286015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r>
              <a:rPr lang="ru-RU" dirty="0" smtClean="0"/>
              <a:t>Рубрика «Давай подумаем»</a:t>
            </a:r>
          </a:p>
          <a:p>
            <a:r>
              <a:rPr lang="ru-RU" dirty="0" smtClean="0"/>
              <a:t>Сравни:</a:t>
            </a:r>
          </a:p>
          <a:p>
            <a:pPr>
              <a:buNone/>
            </a:pPr>
            <a:r>
              <a:rPr lang="ru-RU" dirty="0" smtClean="0"/>
              <a:t>    Сочн</a:t>
            </a:r>
            <a:r>
              <a:rPr lang="ru-RU" dirty="0" smtClean="0">
                <a:solidFill>
                  <a:srgbClr val="C00000"/>
                </a:solidFill>
              </a:rPr>
              <a:t>ая</a:t>
            </a:r>
            <a:r>
              <a:rPr lang="ru-RU" dirty="0" smtClean="0"/>
              <a:t> трава – за сочн</a:t>
            </a:r>
            <a:r>
              <a:rPr lang="ru-RU" dirty="0" smtClean="0">
                <a:solidFill>
                  <a:srgbClr val="C00000"/>
                </a:solidFill>
              </a:rPr>
              <a:t>ой</a:t>
            </a:r>
            <a:r>
              <a:rPr lang="ru-RU" dirty="0" smtClean="0"/>
              <a:t> травой</a:t>
            </a:r>
          </a:p>
          <a:p>
            <a:pPr>
              <a:buNone/>
            </a:pPr>
            <a:r>
              <a:rPr lang="ru-RU" dirty="0" smtClean="0"/>
              <a:t>    Родн</a:t>
            </a:r>
            <a:r>
              <a:rPr lang="ru-RU" dirty="0" smtClean="0">
                <a:solidFill>
                  <a:srgbClr val="C00000"/>
                </a:solidFill>
              </a:rPr>
              <a:t>ое</a:t>
            </a:r>
            <a:r>
              <a:rPr lang="ru-RU" dirty="0" smtClean="0"/>
              <a:t> гнездо – из родн</a:t>
            </a:r>
            <a:r>
              <a:rPr lang="ru-RU" dirty="0" smtClean="0">
                <a:solidFill>
                  <a:srgbClr val="C00000"/>
                </a:solidFill>
              </a:rPr>
              <a:t>ого</a:t>
            </a:r>
            <a:r>
              <a:rPr lang="ru-RU" dirty="0" smtClean="0"/>
              <a:t> гнезда</a:t>
            </a:r>
          </a:p>
          <a:p>
            <a:pPr>
              <a:buNone/>
            </a:pPr>
            <a:r>
              <a:rPr lang="ru-RU" dirty="0" smtClean="0"/>
              <a:t>    Серебрист</a:t>
            </a:r>
            <a:r>
              <a:rPr lang="ru-RU" dirty="0" smtClean="0">
                <a:solidFill>
                  <a:srgbClr val="C00000"/>
                </a:solidFill>
              </a:rPr>
              <a:t>ая </a:t>
            </a:r>
            <a:r>
              <a:rPr lang="ru-RU" dirty="0" smtClean="0"/>
              <a:t>песенка – серебрист</a:t>
            </a:r>
            <a:r>
              <a:rPr lang="ru-RU" dirty="0" smtClean="0">
                <a:solidFill>
                  <a:srgbClr val="C00000"/>
                </a:solidFill>
              </a:rPr>
              <a:t>ые </a:t>
            </a:r>
            <a:r>
              <a:rPr lang="ru-RU" dirty="0" smtClean="0"/>
              <a:t>песенки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Могут ли прилагательные </a:t>
            </a:r>
          </a:p>
          <a:p>
            <a:pPr>
              <a:buNone/>
            </a:pPr>
            <a:r>
              <a:rPr lang="ru-RU" dirty="0" smtClean="0"/>
              <a:t>    изменяться по падежам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 числам?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/>
          <a:lstStyle/>
          <a:p>
            <a:r>
              <a:rPr lang="ru-RU" dirty="0" smtClean="0"/>
              <a:t>Рубрика «Тайны языка»</a:t>
            </a:r>
          </a:p>
          <a:p>
            <a:endParaRPr lang="ru-RU" dirty="0"/>
          </a:p>
          <a:p>
            <a:r>
              <a:rPr lang="ru-RU" u="sng" dirty="0" smtClean="0"/>
              <a:t>Имя прилагательное </a:t>
            </a:r>
            <a:r>
              <a:rPr lang="ru-RU" dirty="0" smtClean="0"/>
              <a:t>– часть речи, которая называет признак предмета и отвечает на вопросы </a:t>
            </a:r>
            <a:r>
              <a:rPr lang="ru-RU" i="1" u="sng" dirty="0"/>
              <a:t>К</a:t>
            </a:r>
            <a:r>
              <a:rPr lang="ru-RU" i="1" u="sng" dirty="0" smtClean="0"/>
              <a:t>акой? Какая? Какое? Какие? Чей? </a:t>
            </a:r>
            <a:r>
              <a:rPr lang="ru-RU" dirty="0" smtClean="0"/>
              <a:t>Чья</a:t>
            </a:r>
            <a:r>
              <a:rPr lang="ru-RU" i="1" u="sng" dirty="0" smtClean="0"/>
              <a:t>? Чьё? Чьи?</a:t>
            </a:r>
          </a:p>
          <a:p>
            <a:r>
              <a:rPr lang="ru-RU" dirty="0" smtClean="0"/>
              <a:t>Имена прилагательные изменяются по родам, числам и падежам (стоят в той же форме, что и имена существительные, от которых они зависят).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rmAutofit/>
          </a:bodyPr>
          <a:lstStyle/>
          <a:p>
            <a:r>
              <a:rPr lang="ru-RU" dirty="0" smtClean="0"/>
              <a:t>В предложении имена прилагательные чаще всего являются </a:t>
            </a:r>
            <a:r>
              <a:rPr lang="ru-RU" b="1" dirty="0" smtClean="0"/>
              <a:t>определением.</a:t>
            </a:r>
          </a:p>
          <a:p>
            <a:r>
              <a:rPr lang="ru-RU" dirty="0" smtClean="0"/>
              <a:t>Запишем предложения и разберём их по членам: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i="1" dirty="0"/>
              <a:t>В</a:t>
            </a:r>
            <a:r>
              <a:rPr lang="ru-RU" i="1" dirty="0" smtClean="0"/>
              <a:t> саду расцвели пёстрые тюльпаны.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i="1" dirty="0"/>
              <a:t> </a:t>
            </a:r>
            <a:r>
              <a:rPr lang="ru-RU" i="1" dirty="0" smtClean="0"/>
              <a:t>    От берёзовых листочков разливается тонкий запах.  </a:t>
            </a:r>
          </a:p>
          <a:p>
            <a:pPr>
              <a:buNone/>
            </a:pPr>
            <a:r>
              <a:rPr lang="ru-RU" i="1" dirty="0"/>
              <a:t> </a:t>
            </a:r>
            <a:r>
              <a:rPr lang="ru-RU" i="1" dirty="0" smtClean="0"/>
              <a:t>   Лес наполняется птичьим криком.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Во множественном числе </a:t>
            </a:r>
          </a:p>
          <a:p>
            <a:pPr>
              <a:buNone/>
            </a:pPr>
            <a:r>
              <a:rPr lang="ru-RU" b="1" dirty="0" smtClean="0"/>
              <a:t>род имён прилагательных </a:t>
            </a:r>
          </a:p>
          <a:p>
            <a:pPr>
              <a:buNone/>
            </a:pPr>
            <a:r>
              <a:rPr lang="ru-RU" b="1" dirty="0" smtClean="0"/>
              <a:t>не определяется</a:t>
            </a:r>
            <a:r>
              <a:rPr lang="ru-RU" b="1" dirty="0" smtClean="0"/>
              <a:t>!</a:t>
            </a:r>
            <a:endParaRPr lang="ru-RU" b="1" dirty="0" smtClean="0"/>
          </a:p>
        </p:txBody>
      </p:sp>
      <p:pic>
        <p:nvPicPr>
          <p:cNvPr id="9218" name="Picture 2" descr="D:\день\e2bebd5d3cef6872b99d792b8a7bd51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429132"/>
            <a:ext cx="164307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28654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                            Запомни!</a:t>
            </a:r>
          </a:p>
          <a:p>
            <a:pPr>
              <a:buNone/>
            </a:pPr>
            <a:r>
              <a:rPr lang="ru-RU" b="1" dirty="0" smtClean="0"/>
              <a:t>    Изменение имён прилагательных по                          родам, числам и падежам называется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                   с к л о </a:t>
            </a:r>
            <a:r>
              <a:rPr lang="ru-RU" b="1" i="1" dirty="0" err="1" smtClean="0"/>
              <a:t>н</a:t>
            </a:r>
            <a:r>
              <a:rPr lang="ru-RU" b="1" i="1" dirty="0" smtClean="0"/>
              <a:t> е </a:t>
            </a:r>
            <a:r>
              <a:rPr lang="ru-RU" b="1" i="1" dirty="0" err="1" smtClean="0"/>
              <a:t>н</a:t>
            </a:r>
            <a:r>
              <a:rPr lang="ru-RU" b="1" i="1" dirty="0" smtClean="0"/>
              <a:t> и е м !</a:t>
            </a:r>
            <a:endParaRPr lang="ru-RU" b="1" i="1" dirty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      </a:t>
            </a:r>
            <a:endParaRPr lang="ru-RU" dirty="0"/>
          </a:p>
        </p:txBody>
      </p:sp>
      <p:pic>
        <p:nvPicPr>
          <p:cNvPr id="11266" name="Picture 2" descr="D:\день\16322d03178e28b0a91a120f9d1d9e1f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214686"/>
            <a:ext cx="2619380" cy="321471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246</TotalTime>
  <Words>337</Words>
  <Application>Microsoft Office PowerPoint</Application>
  <PresentationFormat>Экран (4:3)</PresentationFormat>
  <Paragraphs>53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Олег</cp:lastModifiedBy>
  <cp:revision>24</cp:revision>
  <dcterms:created xsi:type="dcterms:W3CDTF">2010-04-05T07:41:53Z</dcterms:created>
  <dcterms:modified xsi:type="dcterms:W3CDTF">2013-11-13T15:45:12Z</dcterms:modified>
</cp:coreProperties>
</file>