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79" r:id="rId5"/>
    <p:sldId id="280" r:id="rId6"/>
    <p:sldId id="277" r:id="rId7"/>
    <p:sldId id="27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21DE-C9DC-41BD-A3DB-7AC94C25B0D9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BDF2-14DB-46FE-8B13-ECC9243BFE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9144000" cy="4143405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Чадыковонь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24-це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чись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.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Сад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пиресэ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ды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эмеж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пиресэ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важодематне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Работа в  саду и огороде.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357166"/>
            <a:ext cx="578647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Рябчик – </a:t>
            </a:r>
            <a:r>
              <a:rPr lang="ru-RU" sz="2400" b="1" dirty="0" err="1" smtClean="0"/>
              <a:t>Пово</a:t>
            </a:r>
            <a:r>
              <a:rPr lang="ru-RU" sz="2400" b="1" dirty="0" smtClean="0"/>
              <a:t>, Пуня</a:t>
            </a:r>
          </a:p>
          <a:p>
            <a:r>
              <a:rPr lang="ru-RU" sz="2400" b="1" dirty="0" smtClean="0"/>
              <a:t>Сова – </a:t>
            </a:r>
            <a:r>
              <a:rPr lang="ru-RU" sz="2400" b="1" dirty="0" err="1" smtClean="0"/>
              <a:t>Покшпрякорш</a:t>
            </a:r>
            <a:endParaRPr lang="ru-RU" sz="2400" b="1" dirty="0" smtClean="0"/>
          </a:p>
          <a:p>
            <a:r>
              <a:rPr lang="ru-RU" sz="2400" b="1" dirty="0" smtClean="0"/>
              <a:t>Филин – </a:t>
            </a:r>
            <a:r>
              <a:rPr lang="ru-RU" sz="2400" b="1" dirty="0" err="1" smtClean="0"/>
              <a:t>Булдыгай</a:t>
            </a:r>
            <a:endParaRPr lang="ru-RU" sz="2400" b="1" dirty="0" smtClean="0"/>
          </a:p>
          <a:p>
            <a:r>
              <a:rPr lang="ru-RU" sz="2400" b="1" dirty="0" smtClean="0"/>
              <a:t>Стриж – </a:t>
            </a:r>
            <a:r>
              <a:rPr lang="ru-RU" sz="2400" b="1" dirty="0" err="1" smtClean="0"/>
              <a:t>Пизьгата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нармунь</a:t>
            </a:r>
            <a:endParaRPr lang="ru-RU" sz="2400" b="1" dirty="0" smtClean="0"/>
          </a:p>
          <a:p>
            <a:r>
              <a:rPr lang="ru-RU" sz="2400" b="1" dirty="0" smtClean="0"/>
              <a:t>Овсянка – </a:t>
            </a:r>
            <a:r>
              <a:rPr lang="ru-RU" sz="2400" b="1" dirty="0" err="1" smtClean="0"/>
              <a:t>Пустачей</a:t>
            </a:r>
            <a:endParaRPr lang="ru-RU" sz="2400" b="1" dirty="0" smtClean="0"/>
          </a:p>
          <a:p>
            <a:r>
              <a:rPr lang="ru-RU" sz="2400" b="1" dirty="0" smtClean="0"/>
              <a:t>Чибис – </a:t>
            </a:r>
            <a:r>
              <a:rPr lang="ru-RU" sz="2400" b="1" dirty="0" err="1" smtClean="0"/>
              <a:t>Питерькай</a:t>
            </a:r>
            <a:endParaRPr lang="ru-RU" sz="2400" b="1" dirty="0" smtClean="0"/>
          </a:p>
          <a:p>
            <a:r>
              <a:rPr lang="ru-RU" sz="2400" b="1" dirty="0" smtClean="0"/>
              <a:t>Цапля – </a:t>
            </a:r>
            <a:r>
              <a:rPr lang="ru-RU" sz="2400" b="1" dirty="0" err="1" smtClean="0"/>
              <a:t>Сенксь</a:t>
            </a:r>
            <a:endParaRPr lang="ru-RU" sz="2400" b="1" dirty="0" smtClean="0"/>
          </a:p>
          <a:p>
            <a:r>
              <a:rPr lang="ru-RU" sz="2400" b="1" dirty="0" smtClean="0"/>
              <a:t>Глухарь – </a:t>
            </a:r>
            <a:r>
              <a:rPr lang="ru-RU" sz="2400" b="1" dirty="0" err="1" smtClean="0"/>
              <a:t>Сувозей</a:t>
            </a:r>
            <a:endParaRPr lang="ru-RU" sz="2400" b="1" dirty="0" smtClean="0"/>
          </a:p>
          <a:p>
            <a:r>
              <a:rPr lang="ru-RU" sz="2400" b="1" dirty="0" smtClean="0"/>
              <a:t>Чайка – </a:t>
            </a:r>
            <a:r>
              <a:rPr lang="ru-RU" sz="2400" b="1" dirty="0" err="1" smtClean="0"/>
              <a:t>Транзей</a:t>
            </a:r>
            <a:endParaRPr lang="ru-RU" sz="2400" b="1" dirty="0" smtClean="0"/>
          </a:p>
          <a:p>
            <a:r>
              <a:rPr lang="ru-RU" sz="2400" b="1" dirty="0" smtClean="0"/>
              <a:t>Снегирь – </a:t>
            </a:r>
            <a:r>
              <a:rPr lang="ru-RU" sz="2400" b="1" dirty="0" err="1" smtClean="0"/>
              <a:t>Тынгай</a:t>
            </a:r>
            <a:endParaRPr lang="ru-RU" sz="2400" b="1" dirty="0" smtClean="0"/>
          </a:p>
          <a:p>
            <a:r>
              <a:rPr lang="ru-RU" sz="2400" b="1" dirty="0" smtClean="0"/>
              <a:t>Орёл – </a:t>
            </a:r>
            <a:r>
              <a:rPr lang="ru-RU" sz="2400" b="1" dirty="0" err="1" smtClean="0"/>
              <a:t>Куцькан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вармазей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тумо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атякш</a:t>
            </a:r>
            <a:endParaRPr lang="ru-RU" sz="2400" b="1" dirty="0" smtClean="0"/>
          </a:p>
          <a:p>
            <a:r>
              <a:rPr lang="ru-RU" sz="2400" b="1" dirty="0" smtClean="0"/>
              <a:t>Сорока – </a:t>
            </a:r>
            <a:r>
              <a:rPr lang="ru-RU" sz="2400" b="1" dirty="0" err="1" smtClean="0"/>
              <a:t>Сезьган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Сезяка</a:t>
            </a:r>
            <a:endParaRPr lang="ru-RU" sz="2400" b="1" dirty="0" smtClean="0"/>
          </a:p>
          <a:p>
            <a:r>
              <a:rPr lang="ru-RU" sz="2400" b="1" dirty="0" smtClean="0"/>
              <a:t>Журавль – Карго</a:t>
            </a:r>
          </a:p>
          <a:p>
            <a:r>
              <a:rPr lang="ru-RU" sz="2400" b="1" dirty="0" smtClean="0"/>
              <a:t>Коршун – </a:t>
            </a:r>
            <a:r>
              <a:rPr lang="ru-RU" sz="2400" b="1" dirty="0" err="1" smtClean="0"/>
              <a:t>Корш</a:t>
            </a:r>
            <a:endParaRPr lang="ru-RU" sz="2400" b="1" dirty="0" smtClean="0"/>
          </a:p>
          <a:p>
            <a:r>
              <a:rPr lang="ru-RU" sz="2400" b="1" dirty="0" smtClean="0"/>
              <a:t>Дятел – </a:t>
            </a:r>
            <a:r>
              <a:rPr lang="ru-RU" sz="2400" b="1" dirty="0" err="1" smtClean="0"/>
              <a:t>Шекшата</a:t>
            </a:r>
            <a:endParaRPr lang="ru-RU" sz="2400" b="1" dirty="0" smtClean="0"/>
          </a:p>
          <a:p>
            <a:r>
              <a:rPr lang="ru-RU" sz="2400" b="1" dirty="0" smtClean="0"/>
              <a:t>Скворец – </a:t>
            </a:r>
            <a:r>
              <a:rPr lang="ru-RU" sz="2400" b="1" dirty="0" err="1" smtClean="0"/>
              <a:t>Письмар</a:t>
            </a:r>
            <a:endParaRPr lang="ru-RU" sz="2400" b="1" dirty="0" smtClean="0"/>
          </a:p>
          <a:p>
            <a:endParaRPr lang="ru-RU" sz="24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УРОКИ\4 класс\гал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7250401" cy="5429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286512" y="557214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Чавка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12" y="557214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Гулька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G:\УРОКИ\4 класс\голуб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051875" cy="5429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12" y="557214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Варака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G:\УРОКИ\4 класс\ворон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7429520" cy="5572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УРОКИ\4 класс\воробе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143769" cy="5357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286512" y="557214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Озяз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42926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Покш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пря </a:t>
            </a:r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корш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G:\УРОКИ\4 класс\cj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537" y="571480"/>
            <a:ext cx="6050090" cy="47149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УРОКИ\4 класс\д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735181" cy="5500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72000" y="5572140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Идем гала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УРОКИ\4 класс\лебед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70222" cy="50720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286512" y="557214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Локсей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УРОКИ\4 класс\солове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7963591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286512" y="557214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Цёков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УРОКИ\4 класс\соро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7436290" cy="492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286512" y="557214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Сезяка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0"/>
          <p:cNvGrpSpPr/>
          <p:nvPr/>
        </p:nvGrpSpPr>
        <p:grpSpPr>
          <a:xfrm>
            <a:off x="299988" y="357166"/>
            <a:ext cx="8844012" cy="6296025"/>
            <a:chOff x="114275" y="285728"/>
            <a:chExt cx="8844012" cy="6296025"/>
          </a:xfrm>
        </p:grpSpPr>
        <p:pic>
          <p:nvPicPr>
            <p:cNvPr id="4" name="Picture 3" descr="D:\Все\Школа_работа\ajn\smgizplb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57290" y="285728"/>
              <a:ext cx="6296025" cy="885825"/>
            </a:xfrm>
            <a:prstGeom prst="rect">
              <a:avLst/>
            </a:prstGeom>
            <a:noFill/>
          </p:spPr>
        </p:pic>
        <p:pic>
          <p:nvPicPr>
            <p:cNvPr id="5" name="Picture 3" descr="D:\Все\Школа_работа\ajn\smgizplb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00166" y="5572140"/>
              <a:ext cx="6296025" cy="885825"/>
            </a:xfrm>
            <a:prstGeom prst="rect">
              <a:avLst/>
            </a:prstGeom>
            <a:noFill/>
          </p:spPr>
        </p:pic>
        <p:pic>
          <p:nvPicPr>
            <p:cNvPr id="6" name="Picture 3" descr="D:\Все\Школа_работа\ajn\smgizplb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2590825" y="2990828"/>
              <a:ext cx="6296025" cy="885825"/>
            </a:xfrm>
            <a:prstGeom prst="rect">
              <a:avLst/>
            </a:prstGeom>
            <a:noFill/>
          </p:spPr>
        </p:pic>
        <p:pic>
          <p:nvPicPr>
            <p:cNvPr id="7" name="Picture 3" descr="D:\Все\Школа_работа\ajn\smgizplb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5367362" y="2990828"/>
              <a:ext cx="6296025" cy="885825"/>
            </a:xfrm>
            <a:prstGeom prst="rect">
              <a:avLst/>
            </a:prstGeom>
            <a:noFill/>
          </p:spPr>
        </p:pic>
      </p:grpSp>
      <p:sp>
        <p:nvSpPr>
          <p:cNvPr id="2" name="Прямоугольник 1"/>
          <p:cNvSpPr/>
          <p:nvPr/>
        </p:nvSpPr>
        <p:spPr>
          <a:xfrm>
            <a:off x="1071538" y="357166"/>
            <a:ext cx="707236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Кодамо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течи </a:t>
            </a:r>
            <a:r>
              <a:rPr lang="ru-RU" sz="48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чись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(Какое сегодня число?)</a:t>
            </a:r>
          </a:p>
          <a:p>
            <a:pPr algn="ctr"/>
            <a:r>
              <a:rPr lang="ru-RU" sz="48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Кодамо</a:t>
            </a:r>
            <a:r>
              <a:rPr lang="ru-RU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таргонь</a:t>
            </a:r>
            <a:r>
              <a:rPr lang="ru-RU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чись</a:t>
            </a:r>
            <a:r>
              <a:rPr lang="ru-RU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(Какой день недели?)</a:t>
            </a:r>
          </a:p>
          <a:p>
            <a:pPr algn="ctr"/>
            <a:r>
              <a:rPr lang="ru-RU" sz="48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Кодамо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иень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шкась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(Какое время года)</a:t>
            </a:r>
          </a:p>
          <a:p>
            <a:pPr algn="ctr"/>
            <a:r>
              <a:rPr lang="ru-RU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Кодамо</a:t>
            </a:r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ушось</a:t>
            </a:r>
            <a:r>
              <a:rPr lang="ru-RU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(Какая погода?)</a:t>
            </a:r>
            <a:endParaRPr lang="ru-RU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УРОКИ\4 класс\дяте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5672993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500562" y="5572140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Шекшата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се\Школа_работа\ajn\1_1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723" r="101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 txBox="1">
            <a:spLocks/>
          </p:cNvSpPr>
          <p:nvPr/>
        </p:nvSpPr>
        <p:spPr>
          <a:xfrm rot="277052">
            <a:off x="685800" y="213042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Вастомазонок</a:t>
            </a:r>
            <a:r>
              <a:rPr kumimoji="0" lang="ru-RU" sz="8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714356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– </a:t>
            </a:r>
            <a:r>
              <a:rPr lang="ru-RU" sz="2800" dirty="0" err="1">
                <a:solidFill>
                  <a:srgbClr val="FF0000"/>
                </a:solidFill>
              </a:rPr>
              <a:t>Шумбрат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тейтерне</a:t>
            </a:r>
            <a:r>
              <a:rPr lang="ru-RU" sz="2800" dirty="0">
                <a:solidFill>
                  <a:srgbClr val="FF0000"/>
                </a:solidFill>
              </a:rPr>
              <a:t>!</a:t>
            </a:r>
          </a:p>
          <a:p>
            <a:r>
              <a:rPr lang="ru-RU" sz="2800" dirty="0"/>
              <a:t>– </a:t>
            </a:r>
            <a:r>
              <a:rPr lang="ru-RU" sz="2800" dirty="0" err="1"/>
              <a:t>Шумбрат</a:t>
            </a:r>
            <a:r>
              <a:rPr lang="ru-RU" sz="2800" dirty="0"/>
              <a:t>, </a:t>
            </a:r>
            <a:r>
              <a:rPr lang="ru-RU" sz="2800" dirty="0" err="1"/>
              <a:t>цёрыне</a:t>
            </a:r>
            <a:r>
              <a:rPr lang="ru-RU" sz="2800" dirty="0" smtClean="0"/>
              <a:t>!</a:t>
            </a:r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– </a:t>
            </a:r>
            <a:r>
              <a:rPr lang="ru-RU" sz="2800" dirty="0" err="1">
                <a:solidFill>
                  <a:srgbClr val="FF0000"/>
                </a:solidFill>
              </a:rPr>
              <a:t>Ультяно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содавикст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тейтерне</a:t>
            </a:r>
            <a:r>
              <a:rPr lang="ru-RU" sz="2800" dirty="0">
                <a:solidFill>
                  <a:srgbClr val="FF0000"/>
                </a:solidFill>
              </a:rPr>
              <a:t>! Кода </a:t>
            </a:r>
            <a:r>
              <a:rPr lang="ru-RU" sz="2800" dirty="0" err="1">
                <a:solidFill>
                  <a:srgbClr val="FF0000"/>
                </a:solidFill>
              </a:rPr>
              <a:t>тонь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леметь</a:t>
            </a:r>
            <a:r>
              <a:rPr lang="ru-RU" sz="2800" dirty="0">
                <a:solidFill>
                  <a:srgbClr val="FF0000"/>
                </a:solidFill>
              </a:rPr>
              <a:t>?</a:t>
            </a:r>
          </a:p>
          <a:p>
            <a:r>
              <a:rPr lang="ru-RU" sz="2800" dirty="0"/>
              <a:t>– Монь </a:t>
            </a:r>
            <a:r>
              <a:rPr lang="ru-RU" sz="2800" dirty="0" err="1"/>
              <a:t>лемем</a:t>
            </a:r>
            <a:r>
              <a:rPr lang="ru-RU" sz="2800" dirty="0"/>
              <a:t> Таня. Тонь кода </a:t>
            </a:r>
            <a:r>
              <a:rPr lang="ru-RU" sz="2800" dirty="0" err="1"/>
              <a:t>леметь</a:t>
            </a:r>
            <a:r>
              <a:rPr lang="ru-RU" sz="2800" dirty="0"/>
              <a:t>, </a:t>
            </a:r>
            <a:r>
              <a:rPr lang="ru-RU" sz="2800" dirty="0" err="1"/>
              <a:t>цёрыне</a:t>
            </a:r>
            <a:r>
              <a:rPr lang="ru-RU" sz="2800" dirty="0"/>
              <a:t>?</a:t>
            </a:r>
          </a:p>
          <a:p>
            <a:r>
              <a:rPr lang="ru-RU" sz="2800" dirty="0">
                <a:solidFill>
                  <a:srgbClr val="FF0000"/>
                </a:solidFill>
              </a:rPr>
              <a:t>– Монь </a:t>
            </a:r>
            <a:r>
              <a:rPr lang="ru-RU" sz="2800" dirty="0" err="1">
                <a:solidFill>
                  <a:srgbClr val="FF0000"/>
                </a:solidFill>
              </a:rPr>
              <a:t>лемем</a:t>
            </a:r>
            <a:r>
              <a:rPr lang="ru-RU" sz="2800" dirty="0">
                <a:solidFill>
                  <a:srgbClr val="FF0000"/>
                </a:solidFill>
              </a:rPr>
              <a:t> Артём. Те кие </a:t>
            </a:r>
            <a:r>
              <a:rPr lang="ru-RU" sz="2800" dirty="0" err="1">
                <a:solidFill>
                  <a:srgbClr val="FF0000"/>
                </a:solidFill>
              </a:rPr>
              <a:t>мартот</a:t>
            </a:r>
            <a:r>
              <a:rPr lang="ru-RU" sz="2800" dirty="0">
                <a:solidFill>
                  <a:srgbClr val="FF0000"/>
                </a:solidFill>
              </a:rPr>
              <a:t>, Таня? </a:t>
            </a:r>
            <a:r>
              <a:rPr lang="ru-RU" sz="2800" dirty="0" err="1">
                <a:solidFill>
                  <a:srgbClr val="FF0000"/>
                </a:solidFill>
              </a:rPr>
              <a:t>Содавтымизь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err="1">
                <a:solidFill>
                  <a:srgbClr val="FF0000"/>
                </a:solidFill>
              </a:rPr>
              <a:t>инеськеть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/>
              <a:t>– Монь </a:t>
            </a:r>
            <a:r>
              <a:rPr lang="ru-RU" sz="2800" dirty="0" err="1"/>
              <a:t>марто</a:t>
            </a:r>
            <a:r>
              <a:rPr lang="ru-RU" sz="2800" dirty="0"/>
              <a:t> </a:t>
            </a:r>
            <a:r>
              <a:rPr lang="ru-RU" sz="2800" dirty="0" err="1"/>
              <a:t>ялгам</a:t>
            </a:r>
            <a:r>
              <a:rPr lang="ru-RU" sz="2800" dirty="0"/>
              <a:t>. </a:t>
            </a:r>
            <a:r>
              <a:rPr lang="ru-RU" sz="2800" dirty="0" err="1"/>
              <a:t>Сонзэ</a:t>
            </a:r>
            <a:r>
              <a:rPr lang="ru-RU" sz="2800" dirty="0"/>
              <a:t> </a:t>
            </a:r>
            <a:r>
              <a:rPr lang="ru-RU" sz="2800" dirty="0" err="1"/>
              <a:t>лемезэ</a:t>
            </a:r>
            <a:r>
              <a:rPr lang="ru-RU" sz="2800" dirty="0"/>
              <a:t> Марина. Марина, те Артём.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– Артём, </a:t>
            </a:r>
            <a:r>
              <a:rPr lang="ru-RU" sz="2800" dirty="0" err="1">
                <a:solidFill>
                  <a:srgbClr val="FF0000"/>
                </a:solidFill>
              </a:rPr>
              <a:t>тонь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ялгат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кие?</a:t>
            </a:r>
          </a:p>
          <a:p>
            <a:r>
              <a:rPr lang="ru-RU" sz="2800" dirty="0"/>
              <a:t>– Монь </a:t>
            </a:r>
            <a:r>
              <a:rPr lang="ru-RU" sz="2800" dirty="0" err="1"/>
              <a:t>ялгань</a:t>
            </a:r>
            <a:r>
              <a:rPr lang="ru-RU" sz="2800" dirty="0"/>
              <a:t> </a:t>
            </a:r>
            <a:r>
              <a:rPr lang="ru-RU" sz="2800" dirty="0" err="1"/>
              <a:t>лемезэ</a:t>
            </a:r>
            <a:r>
              <a:rPr lang="ru-RU" sz="2800" dirty="0"/>
              <a:t> Петя. Петя, </a:t>
            </a:r>
            <a:r>
              <a:rPr lang="ru-RU" sz="2800" dirty="0" err="1"/>
              <a:t>неть</a:t>
            </a:r>
            <a:r>
              <a:rPr lang="ru-RU" sz="2800" dirty="0"/>
              <a:t> Таня </a:t>
            </a:r>
            <a:r>
              <a:rPr lang="ru-RU" sz="2800" dirty="0" err="1"/>
              <a:t>ды</a:t>
            </a:r>
            <a:r>
              <a:rPr lang="ru-RU" sz="2800" dirty="0"/>
              <a:t> Марина, </a:t>
            </a:r>
            <a:r>
              <a:rPr lang="ru-RU" sz="2800" dirty="0" err="1"/>
              <a:t>уледе</a:t>
            </a:r>
            <a:r>
              <a:rPr lang="ru-RU" sz="2800" dirty="0"/>
              <a:t> </a:t>
            </a:r>
            <a:r>
              <a:rPr lang="ru-RU" sz="2800" dirty="0" err="1"/>
              <a:t>содавикст</a:t>
            </a:r>
            <a:r>
              <a:rPr lang="ru-RU" sz="2800" dirty="0"/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– </a:t>
            </a:r>
            <a:r>
              <a:rPr lang="ru-RU" sz="2800" dirty="0" err="1">
                <a:solidFill>
                  <a:srgbClr val="FF0000"/>
                </a:solidFill>
              </a:rPr>
              <a:t>Вастомазонок</a:t>
            </a:r>
            <a:r>
              <a:rPr lang="ru-RU" sz="2800" dirty="0">
                <a:solidFill>
                  <a:srgbClr val="FF0000"/>
                </a:solidFill>
              </a:rPr>
              <a:t>, Артём </a:t>
            </a:r>
            <a:r>
              <a:rPr lang="ru-RU" sz="2800" dirty="0" err="1">
                <a:solidFill>
                  <a:srgbClr val="FF0000"/>
                </a:solidFill>
              </a:rPr>
              <a:t>ды</a:t>
            </a:r>
            <a:r>
              <a:rPr lang="ru-RU" sz="2800" dirty="0">
                <a:solidFill>
                  <a:srgbClr val="FF0000"/>
                </a:solidFill>
              </a:rPr>
              <a:t> Петя!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64305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Кода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тонь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леметь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  <a:p>
            <a:pPr marL="914400" indent="-914400" algn="ctr">
              <a:buAutoNum type="arabicPeriod"/>
            </a:pP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Зяро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тонь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иеть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  <a:p>
            <a:pPr marL="914400" indent="-914400" algn="ctr">
              <a:buAutoNum type="arabicPeriod"/>
            </a:pP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Кодамо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классо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тонавтнят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  <a:p>
            <a:pPr marL="914400" indent="-914400" algn="ctr">
              <a:buAutoNum type="arabicPeriod"/>
            </a:pP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Кодамо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ошсо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тон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эрят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429684" cy="49244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Назовите времена года.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Расскажите о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сегодняшнем дне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(Течи </a:t>
            </a:r>
            <a:r>
              <a:rPr lang="ru-RU" sz="5400" b="1" i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цетьверьк</a:t>
            </a:r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Иень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шкась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теле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Ушось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i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лембе</a:t>
            </a:r>
            <a:r>
              <a:rPr lang="ru-RU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5400" b="1" i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якшамо</a:t>
            </a:r>
            <a:r>
              <a:rPr lang="ru-RU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5400" b="1" i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пиземев</a:t>
            </a:r>
            <a:r>
              <a:rPr lang="ru-RU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5400" b="1" i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маней</a:t>
            </a:r>
            <a:r>
              <a:rPr lang="ru-RU" sz="5400" b="1" i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Запишите предложения.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011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Переведите слова </a:t>
            </a:r>
            <a:endParaRPr lang="ru-RU" sz="5400" b="1" dirty="0" smtClean="0"/>
          </a:p>
          <a:p>
            <a:pPr algn="ctr"/>
            <a:r>
              <a:rPr lang="ru-RU" sz="5400" b="1" dirty="0" smtClean="0"/>
              <a:t> </a:t>
            </a:r>
            <a:r>
              <a:rPr lang="ru-RU" sz="5400" b="1" dirty="0" smtClean="0"/>
              <a:t>и запишите </a:t>
            </a:r>
            <a:r>
              <a:rPr lang="ru-RU" sz="5400" b="1" dirty="0" smtClean="0"/>
              <a:t>в тетрадь</a:t>
            </a:r>
            <a:endParaRPr lang="ru-RU" sz="5400" b="1" dirty="0" smtClean="0"/>
          </a:p>
          <a:p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Озяз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шекшата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покш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пря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корш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варака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сезяка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локсей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идем гала,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цёков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тынгай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пиже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озяз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Течи,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валске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3">
                    <a:lumMod val="50000"/>
                  </a:schemeClr>
                </a:solidFill>
              </a:rPr>
              <a:t>исяк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9296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Назовите весенние месяцы.</a:t>
            </a:r>
          </a:p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Почему они так называются?</a:t>
            </a:r>
          </a:p>
          <a:p>
            <a:pPr algn="ctr"/>
            <a:endParaRPr lang="ru-RU" sz="6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571480"/>
            <a:ext cx="52864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Птицы – </a:t>
            </a:r>
            <a:r>
              <a:rPr lang="ru-RU" sz="2400" b="1" dirty="0" err="1"/>
              <a:t>Нармунть</a:t>
            </a:r>
            <a:r>
              <a:rPr lang="ru-RU" sz="2400" b="1" dirty="0"/>
              <a:t>:</a:t>
            </a:r>
          </a:p>
          <a:p>
            <a:r>
              <a:rPr lang="ru-RU" sz="2400" b="1" dirty="0"/>
              <a:t>Птица – </a:t>
            </a:r>
            <a:r>
              <a:rPr lang="ru-RU" sz="2400" b="1" dirty="0" err="1"/>
              <a:t>Нармунь</a:t>
            </a:r>
            <a:endParaRPr lang="ru-RU" sz="2400" b="1" dirty="0"/>
          </a:p>
          <a:p>
            <a:r>
              <a:rPr lang="ru-RU" sz="2400" b="1" dirty="0"/>
              <a:t>Дикие птицы – Идем </a:t>
            </a:r>
            <a:r>
              <a:rPr lang="ru-RU" sz="2400" b="1" dirty="0" err="1"/>
              <a:t>нармунть</a:t>
            </a:r>
            <a:endParaRPr lang="ru-RU" sz="2400" b="1" dirty="0"/>
          </a:p>
          <a:p>
            <a:r>
              <a:rPr lang="ru-RU" sz="2400" b="1" dirty="0"/>
              <a:t>Птицы летят – </a:t>
            </a:r>
            <a:r>
              <a:rPr lang="ru-RU" sz="2400" b="1" dirty="0" err="1"/>
              <a:t>Нармунть</a:t>
            </a:r>
            <a:r>
              <a:rPr lang="ru-RU" sz="2400" b="1" dirty="0"/>
              <a:t> </a:t>
            </a:r>
            <a:r>
              <a:rPr lang="ru-RU" sz="2400" b="1" dirty="0" err="1"/>
              <a:t>ливтить</a:t>
            </a:r>
            <a:endParaRPr lang="ru-RU" sz="2400" b="1" dirty="0"/>
          </a:p>
          <a:p>
            <a:r>
              <a:rPr lang="ru-RU" sz="2400" b="1" dirty="0"/>
              <a:t>Птицы щебечут – </a:t>
            </a:r>
            <a:r>
              <a:rPr lang="ru-RU" sz="2400" b="1" dirty="0" err="1"/>
              <a:t>Нармунть</a:t>
            </a:r>
            <a:r>
              <a:rPr lang="ru-RU" sz="2400" b="1" dirty="0"/>
              <a:t> </a:t>
            </a:r>
            <a:r>
              <a:rPr lang="ru-RU" sz="2400" b="1" dirty="0" err="1"/>
              <a:t>чоледить</a:t>
            </a:r>
            <a:endParaRPr lang="ru-RU" sz="2400" b="1" dirty="0"/>
          </a:p>
          <a:p>
            <a:r>
              <a:rPr lang="ru-RU" sz="2400" b="1" dirty="0"/>
              <a:t>Птенец – </a:t>
            </a:r>
            <a:r>
              <a:rPr lang="ru-RU" sz="2400" b="1" dirty="0" err="1"/>
              <a:t>Левкс</a:t>
            </a:r>
            <a:endParaRPr lang="ru-RU" sz="2400" b="1" dirty="0"/>
          </a:p>
          <a:p>
            <a:r>
              <a:rPr lang="ru-RU" sz="2400" b="1" dirty="0"/>
              <a:t>Гнездо – </a:t>
            </a:r>
            <a:r>
              <a:rPr lang="ru-RU" sz="2400" b="1" dirty="0" err="1"/>
              <a:t>Пизэ</a:t>
            </a:r>
            <a:endParaRPr lang="ru-RU" sz="2400" b="1" dirty="0"/>
          </a:p>
          <a:p>
            <a:r>
              <a:rPr lang="ru-RU" sz="2400" b="1" dirty="0"/>
              <a:t>Кукушка – Куков</a:t>
            </a:r>
          </a:p>
          <a:p>
            <a:r>
              <a:rPr lang="ru-RU" sz="2400" b="1" dirty="0"/>
              <a:t>Соловей – </a:t>
            </a:r>
            <a:r>
              <a:rPr lang="ru-RU" sz="2400" b="1" dirty="0" err="1"/>
              <a:t>Цёков</a:t>
            </a:r>
            <a:endParaRPr lang="ru-RU" sz="2400" b="1" dirty="0"/>
          </a:p>
          <a:p>
            <a:r>
              <a:rPr lang="ru-RU" sz="2400" b="1" dirty="0"/>
              <a:t>Жаворонок – </a:t>
            </a:r>
            <a:r>
              <a:rPr lang="ru-RU" sz="2400" b="1" dirty="0" err="1"/>
              <a:t>Норовжорч</a:t>
            </a:r>
            <a:endParaRPr lang="ru-RU" sz="2400" b="1" dirty="0"/>
          </a:p>
          <a:p>
            <a:r>
              <a:rPr lang="ru-RU" sz="2400" b="1" dirty="0"/>
              <a:t>Ворона – </a:t>
            </a:r>
            <a:r>
              <a:rPr lang="ru-RU" sz="2400" b="1" dirty="0" err="1"/>
              <a:t>Варака</a:t>
            </a:r>
            <a:endParaRPr lang="ru-RU" sz="2400" b="1" dirty="0"/>
          </a:p>
          <a:p>
            <a:r>
              <a:rPr lang="ru-RU" sz="2400" b="1" dirty="0"/>
              <a:t>Ворон – </a:t>
            </a:r>
            <a:r>
              <a:rPr lang="ru-RU" sz="2400" b="1" dirty="0" err="1"/>
              <a:t>Кренч</a:t>
            </a:r>
            <a:endParaRPr lang="ru-RU" sz="2400" b="1" dirty="0"/>
          </a:p>
          <a:p>
            <a:r>
              <a:rPr lang="ru-RU" sz="2400" b="1" dirty="0"/>
              <a:t>Сокол – </a:t>
            </a:r>
            <a:r>
              <a:rPr lang="ru-RU" sz="2400" b="1" dirty="0" err="1" smtClean="0"/>
              <a:t>Кузьган</a:t>
            </a:r>
            <a:endParaRPr lang="ru-RU" sz="2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72735"/>
            <a:ext cx="55721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Дрозд – </a:t>
            </a:r>
            <a:r>
              <a:rPr lang="ru-RU" sz="2400" b="1" dirty="0" err="1" smtClean="0"/>
              <a:t>Тырдаз</a:t>
            </a:r>
            <a:endParaRPr lang="ru-RU" sz="2400" b="1" dirty="0" smtClean="0"/>
          </a:p>
          <a:p>
            <a:r>
              <a:rPr lang="ru-RU" sz="2400" b="1" dirty="0" smtClean="0"/>
              <a:t>Ласточка – </a:t>
            </a:r>
            <a:r>
              <a:rPr lang="ru-RU" sz="2400" b="1" dirty="0" err="1" smtClean="0"/>
              <a:t>Цаняв</a:t>
            </a:r>
            <a:endParaRPr lang="ru-RU" sz="2400" b="1" dirty="0" smtClean="0"/>
          </a:p>
          <a:p>
            <a:r>
              <a:rPr lang="ru-RU" sz="2400" b="1" dirty="0" smtClean="0"/>
              <a:t>Тетерев – </a:t>
            </a:r>
            <a:r>
              <a:rPr lang="ru-RU" sz="2400" b="1" dirty="0" err="1" smtClean="0"/>
              <a:t>Вирьсараз</a:t>
            </a:r>
            <a:endParaRPr lang="ru-RU" sz="2400" b="1" dirty="0" smtClean="0"/>
          </a:p>
          <a:p>
            <a:r>
              <a:rPr lang="ru-RU" sz="2400" b="1" dirty="0" smtClean="0"/>
              <a:t>Голубь – Гулька</a:t>
            </a:r>
          </a:p>
          <a:p>
            <a:r>
              <a:rPr lang="ru-RU" sz="2400" b="1" dirty="0" smtClean="0"/>
              <a:t>Дикий гусь (утка) – Идем гала (</a:t>
            </a:r>
            <a:r>
              <a:rPr lang="ru-RU" sz="2400" b="1" dirty="0" err="1" smtClean="0"/>
              <a:t>яксярго</a:t>
            </a:r>
            <a:r>
              <a:rPr lang="ru-RU" sz="2400" b="1" dirty="0" smtClean="0"/>
              <a:t>)</a:t>
            </a:r>
          </a:p>
          <a:p>
            <a:r>
              <a:rPr lang="ru-RU" sz="2400" b="1" dirty="0" smtClean="0"/>
              <a:t>Сойка – </a:t>
            </a:r>
            <a:r>
              <a:rPr lang="ru-RU" sz="2400" b="1" dirty="0" err="1" smtClean="0"/>
              <a:t>Кальсезьган</a:t>
            </a:r>
            <a:endParaRPr lang="ru-RU" sz="2400" b="1" dirty="0" smtClean="0"/>
          </a:p>
          <a:p>
            <a:r>
              <a:rPr lang="ru-RU" sz="2400" b="1" dirty="0" smtClean="0"/>
              <a:t>Перепёлка – </a:t>
            </a:r>
            <a:r>
              <a:rPr lang="ru-RU" sz="2400" b="1" dirty="0" err="1" smtClean="0"/>
              <a:t>Кочкодык</a:t>
            </a:r>
            <a:endParaRPr lang="ru-RU" sz="2400" b="1" dirty="0" smtClean="0"/>
          </a:p>
          <a:p>
            <a:r>
              <a:rPr lang="ru-RU" sz="2400" b="1" dirty="0" smtClean="0"/>
              <a:t>Иволга – </a:t>
            </a:r>
            <a:r>
              <a:rPr lang="ru-RU" sz="2400" b="1" dirty="0" err="1" smtClean="0"/>
              <a:t>Ожопуло</a:t>
            </a:r>
            <a:endParaRPr lang="ru-RU" sz="2400" b="1" dirty="0" smtClean="0"/>
          </a:p>
          <a:p>
            <a:r>
              <a:rPr lang="ru-RU" sz="2400" b="1" dirty="0" smtClean="0"/>
              <a:t>Куропатка – </a:t>
            </a:r>
            <a:r>
              <a:rPr lang="ru-RU" sz="2400" b="1" dirty="0" err="1" smtClean="0"/>
              <a:t>Паксянь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пово</a:t>
            </a:r>
            <a:endParaRPr lang="ru-RU" sz="2400" b="1" dirty="0" smtClean="0"/>
          </a:p>
          <a:p>
            <a:r>
              <a:rPr lang="ru-RU" sz="2400" b="1" dirty="0" smtClean="0"/>
              <a:t>Воробей – </a:t>
            </a:r>
            <a:r>
              <a:rPr lang="ru-RU" sz="2400" b="1" dirty="0" err="1" smtClean="0"/>
              <a:t>Озяз</a:t>
            </a:r>
            <a:endParaRPr lang="ru-RU" sz="2400" b="1" dirty="0" smtClean="0"/>
          </a:p>
          <a:p>
            <a:r>
              <a:rPr lang="ru-RU" sz="2400" b="1" dirty="0" smtClean="0"/>
              <a:t>Синица – </a:t>
            </a:r>
            <a:r>
              <a:rPr lang="ru-RU" sz="2400" b="1" dirty="0" err="1" smtClean="0"/>
              <a:t>Пустака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пиже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озяз</a:t>
            </a:r>
            <a:endParaRPr lang="ru-RU" sz="2400" b="1" dirty="0" smtClean="0"/>
          </a:p>
          <a:p>
            <a:r>
              <a:rPr lang="ru-RU" sz="2400" b="1" dirty="0" smtClean="0"/>
              <a:t>Галка – </a:t>
            </a:r>
            <a:r>
              <a:rPr lang="ru-RU" sz="2400" b="1" dirty="0" err="1" smtClean="0"/>
              <a:t>Чавка</a:t>
            </a:r>
            <a:endParaRPr lang="ru-RU" sz="2400" b="1" dirty="0" smtClean="0"/>
          </a:p>
          <a:p>
            <a:r>
              <a:rPr lang="ru-RU" sz="2400" b="1" dirty="0" smtClean="0"/>
              <a:t>Грач – </a:t>
            </a:r>
            <a:r>
              <a:rPr lang="ru-RU" sz="2400" b="1" dirty="0" err="1" smtClean="0"/>
              <a:t>Варси</a:t>
            </a:r>
            <a:endParaRPr lang="ru-RU" sz="2400" b="1" dirty="0" smtClean="0"/>
          </a:p>
          <a:p>
            <a:r>
              <a:rPr lang="ru-RU" sz="2400" b="1" dirty="0" smtClean="0"/>
              <a:t>Журавль – Карго</a:t>
            </a:r>
          </a:p>
          <a:p>
            <a:r>
              <a:rPr lang="ru-RU" sz="2400" b="1" dirty="0" smtClean="0"/>
              <a:t>Лебедь – </a:t>
            </a:r>
            <a:r>
              <a:rPr lang="ru-RU" sz="2400" b="1" dirty="0" err="1" smtClean="0"/>
              <a:t>Локсей</a:t>
            </a:r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396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Чадыковонь 24-це чись. Сад пиресэ ды эмеж пиресэ важодематне.  Работа в  саду и огороде.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Ожоковонь 6-це чи. Вирень эрицятне.</dc:title>
  <dc:creator>User</dc:creator>
  <cp:lastModifiedBy>Учитель</cp:lastModifiedBy>
  <cp:revision>14</cp:revision>
  <dcterms:created xsi:type="dcterms:W3CDTF">2014-10-05T15:28:43Z</dcterms:created>
  <dcterms:modified xsi:type="dcterms:W3CDTF">2015-04-24T04:40:03Z</dcterms:modified>
</cp:coreProperties>
</file>