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ДРУЖБА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Человек без дружбы 			лучше новых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двух</a:t>
            </a:r>
          </a:p>
          <a:p>
            <a:pPr>
              <a:buNone/>
            </a:pPr>
            <a:r>
              <a:rPr lang="ru-RU" dirty="0" smtClean="0"/>
              <a:t>Не имей сто рублей, 			что дерево без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корней</a:t>
            </a:r>
          </a:p>
          <a:p>
            <a:pPr>
              <a:buNone/>
            </a:pPr>
            <a:r>
              <a:rPr lang="ru-RU" dirty="0" smtClean="0"/>
              <a:t>Старый друг  				а имей сто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друзей</a:t>
            </a:r>
          </a:p>
          <a:p>
            <a:pPr>
              <a:buNone/>
            </a:pPr>
            <a:r>
              <a:rPr lang="ru-RU" dirty="0" smtClean="0"/>
              <a:t>Лучше друг верный 			чем камень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драгоценный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86182" y="2357430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86182" y="3071810"/>
            <a:ext cx="221457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571736" y="2428868"/>
            <a:ext cx="3357586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643306" y="5143512"/>
            <a:ext cx="221457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b0b230cd62d2cde0236deb3ec3a4b4f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167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Оригами</a:t>
            </a:r>
            <a:endParaRPr lang="ru-RU" dirty="0"/>
          </a:p>
        </p:txBody>
      </p:sp>
      <p:pic>
        <p:nvPicPr>
          <p:cNvPr id="8" name="Содержимое 7" descr="o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14356"/>
            <a:ext cx="3714743" cy="2987729"/>
          </a:xfrm>
        </p:spPr>
      </p:pic>
      <p:pic>
        <p:nvPicPr>
          <p:cNvPr id="9" name="Рисунок 8" descr="pressa_1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214422"/>
            <a:ext cx="3635524" cy="4165705"/>
          </a:xfrm>
          <a:prstGeom prst="rect">
            <a:avLst/>
          </a:prstGeom>
        </p:spPr>
      </p:pic>
      <p:pic>
        <p:nvPicPr>
          <p:cNvPr id="10" name="Рисунок 9" descr="f41caee44e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2928934"/>
            <a:ext cx="5072078" cy="3660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Япония </a:t>
            </a:r>
            <a:endParaRPr lang="ru-RU" dirty="0"/>
          </a:p>
        </p:txBody>
      </p:sp>
      <p:pic>
        <p:nvPicPr>
          <p:cNvPr id="6" name="Содержимое 5" descr="0_1e5b9_52c4d7b2_X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857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В переводе с японского, слово оригами состоит из двух слов «ори»  - сложение и, «</a:t>
            </a:r>
            <a:r>
              <a:rPr lang="ru-RU" sz="4800" dirty="0" err="1" smtClean="0"/>
              <a:t>гами</a:t>
            </a:r>
            <a:r>
              <a:rPr lang="ru-RU" sz="4800" dirty="0" smtClean="0"/>
              <a:t>» - бумага.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7labv5ig12787483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поплыли…</a:t>
            </a:r>
            <a:endParaRPr lang="ru-RU" dirty="0"/>
          </a:p>
        </p:txBody>
      </p:sp>
      <p:pic>
        <p:nvPicPr>
          <p:cNvPr id="4" name="Содержимое 3" descr="a_0ce623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71612"/>
            <a:ext cx="6786610" cy="46970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34</Words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ДРУЖБА</vt:lpstr>
      <vt:lpstr>Слайд 2</vt:lpstr>
      <vt:lpstr>Слайд 3</vt:lpstr>
      <vt:lpstr>Оригами</vt:lpstr>
      <vt:lpstr>Япония </vt:lpstr>
      <vt:lpstr>Слайд 6</vt:lpstr>
      <vt:lpstr>Слайд 7</vt:lpstr>
      <vt:lpstr>И поплыли…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ДРУЖБА</dc:title>
  <dc:creator>F-18</dc:creator>
  <cp:lastModifiedBy>F-18</cp:lastModifiedBy>
  <cp:revision>8</cp:revision>
  <dcterms:created xsi:type="dcterms:W3CDTF">2012-12-14T17:35:09Z</dcterms:created>
  <dcterms:modified xsi:type="dcterms:W3CDTF">2012-12-14T19:03:23Z</dcterms:modified>
</cp:coreProperties>
</file>