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7163-0385-451E-8F3B-7C2D769005C5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C470-1AFE-4123-89B1-AF23D1028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1ED2-81D3-4B59-94C4-C818B33888C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BDBB-6387-4BF6-A2D6-6852DEFB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3954-97CD-4BFE-A795-BB2543A68B1C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BE4F-7DA5-41A5-8FDC-D324EA13A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8DF-40E3-4EBB-A19F-7B0F156741B7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9567-D35D-4264-8685-49F852D55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B45D-AAD5-4762-BD17-7D83EF88360B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2680-BDF5-43FE-A79C-7E11FD9BB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376E-142F-454F-ABD9-DF9D3094793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F69D-3AEC-4B55-9C32-8C84EC092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1A96-D826-4B9A-AA04-E9678EB29A68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963-1D3B-415B-BE62-9D810507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7254-D7FF-4AE8-92A1-262A641D75A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158-0C3F-452D-90A6-043A8A8A5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7B53-8EBD-44E1-B58B-22A8F5DBE11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E8C1-FACC-4D92-8998-D1037E75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5C1-875A-4872-B378-6F69902ADF29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5A7E-6B51-492B-B52E-A93E22FB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B0D7-3F04-41CF-8A34-37EEA125D0F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E2F7-F630-4D6D-A085-5A9BC7E95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ые фоны\119170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0"/>
            <a:ext cx="42148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178BF-82FA-4532-ADF8-E8F833D20DB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441BFA-5561-4F52-BEB1-367EBE001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1"/>
            <a:ext cx="7743852" cy="3143273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Развивающая предметно – пространственная среда 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в МДОУ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д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/с «Незабудка»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в соответствии с ФГОС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.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</a:b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232888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с.Икей</a:t>
            </a:r>
            <a:r>
              <a:rPr lang="ru-RU" dirty="0" smtClean="0"/>
              <a:t>, 2015г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2" descr="C:\МОЁ Ё\аня РОМ\Картинки\картинки анимашки\fee966224c9fd4834a69efb0551b83e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26" y="4149080"/>
            <a:ext cx="1928614" cy="13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МОЁ Ё\аня РОМ\Картинки\люди\sch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09615" y="4396509"/>
            <a:ext cx="1605719" cy="12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МОЁ Ё\аня РОМ\Картинки\картинки анимашки\i-81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4418"/>
            <a:ext cx="2133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:\фото род.собр\DSC06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12907">
            <a:off x="-31367" y="2145610"/>
            <a:ext cx="3451982" cy="2642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6" descr="L:\фото род.собр\DSC06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4490" y="3422909"/>
            <a:ext cx="3429265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5" descr="L:\фото род.собр\DSC060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82933">
            <a:off x="5625080" y="3421113"/>
            <a:ext cx="3505980" cy="262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857488" y="1285860"/>
            <a:ext cx="421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Спокойная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зона</a:t>
            </a:r>
            <a:endParaRPr lang="ru-RU" sz="3600" b="1" cap="none" spc="0" dirty="0">
              <a:ln w="11430"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д.с 14-15г\конкурс!!!!!\пед.идеи ф\DSC065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4250569" cy="318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Komp\Documents\DSC077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3" y="2884854"/>
            <a:ext cx="4429156" cy="332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928802"/>
            <a:ext cx="42771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642918"/>
            <a:ext cx="51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ребенка конкретного мира…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Тот, кому удастся создать такую обстановку, облегчит свой труд в высшей степени.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нее ребенок будет жить – развиваться собственно самодовлеющей жизнью, его духовный рост будет совершенствоваться из самого себя, от природы…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 И. Тихеева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Picture 3" descr="G:\фотки к празддн\DSC05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3976950" cy="298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1142984"/>
            <a:ext cx="53578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в свете требований ФГОС: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совокупность условий, целенаправленно создаваемых в целях обеспечения полноценного образования и развития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часть образовательной среды, представленная специально организованным пространством (помещениями, участком и т. п.,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аня РОМ\Картинки\анимашки цветы\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3" y="3837102"/>
            <a:ext cx="2071702" cy="23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новые\DSC066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3550556" cy="261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Komp\Documents\DSC077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4000504"/>
            <a:ext cx="3273422" cy="245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Komp\Documents\DSC077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928670"/>
            <a:ext cx="3357586" cy="217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Komp\Documents\DSC077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4143380"/>
            <a:ext cx="3416298" cy="2204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Komp\Documents\DSC077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617895" y="2739899"/>
            <a:ext cx="3059108" cy="229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Komp\Desktop\фотки 23.08.15г\DSC077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52"/>
            <a:ext cx="4214842" cy="316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Komp\Desktop\фотки 23.08.15г\DSC077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571876"/>
            <a:ext cx="4130678" cy="309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Komp\Desktop\фотки 23.08.15г\DSC077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071810"/>
            <a:ext cx="3857652" cy="289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1142984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РПП среда 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младшей группе: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Komp\Desktop\фотки 23.08.15г\DSC077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3487696" cy="261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C:\Users\Komp\Desktop\фотки 23.08.15г\DSC077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6151" y="3014584"/>
            <a:ext cx="3600447" cy="270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Komp\Desktop\фотки 23.08.15г\DSC077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63275" y="1176218"/>
            <a:ext cx="3571900" cy="267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Komp\Desktop\фотки 23.08.15г\DSC077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15635" y="3780923"/>
            <a:ext cx="3703637" cy="2777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643306" y="285728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РПП среда в средней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фото род.собр\DSC060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500461" cy="268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L:\фото род.собр\DSC0606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71934" y="1357298"/>
            <a:ext cx="3571900" cy="257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:\фото род.собр\DSC0606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631688" y="3421859"/>
            <a:ext cx="2838879" cy="343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:\фото род.собр\DSC0606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07" y="3851479"/>
            <a:ext cx="4003280" cy="264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285728"/>
            <a:ext cx="3786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РПП среда в старшей и подготовительной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:\фото род.собр\DSC060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15354">
            <a:off x="5093645" y="3014501"/>
            <a:ext cx="3269431" cy="2451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3306" y="142873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Рабочая зона</a:t>
            </a:r>
            <a:endParaRPr lang="ru-RU" sz="3600" b="1" cap="none" spc="0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7" name="Picture 2" descr="G:\д.с 14-15г\конкурс!!!!!\пед.идеи ф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2643205" cy="316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L:\фото род.собр\DSC061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00438"/>
            <a:ext cx="3486230" cy="2614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:\фото род.собр\DSC061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369">
            <a:off x="-83947" y="966617"/>
            <a:ext cx="3485456" cy="2613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4" descr="L:\фото род.собр\DSC061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68255">
            <a:off x="5691293" y="3516448"/>
            <a:ext cx="3415035" cy="2561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L:\фото род.собр\DSC060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32576">
            <a:off x="2880798" y="2774713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214678" y="114298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Активная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зона</a:t>
            </a:r>
            <a:endParaRPr lang="ru-RU" sz="3600" b="1" cap="none" spc="0" dirty="0">
              <a:ln w="11430"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год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ягода 1</Template>
  <TotalTime>167</TotalTime>
  <Words>158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ягода 1</vt:lpstr>
      <vt:lpstr>Развивающая предметно – пространственная среда в МДОУ д/с «Незабудка» в соответствии с ФГОС.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 – пространственная среда в ДОУ д/с «Незабудка» в соответствии ФГОС</dc:title>
  <dc:creator>Komp</dc:creator>
  <cp:lastModifiedBy>Admin</cp:lastModifiedBy>
  <cp:revision>18</cp:revision>
  <dcterms:created xsi:type="dcterms:W3CDTF">2015-08-23T15:24:16Z</dcterms:created>
  <dcterms:modified xsi:type="dcterms:W3CDTF">2016-02-28T08:12:17Z</dcterms:modified>
</cp:coreProperties>
</file>