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1" r:id="rId4"/>
    <p:sldId id="262" r:id="rId5"/>
    <p:sldId id="260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1381" autoAdjust="0"/>
    <p:restoredTop sz="94660"/>
  </p:normalViewPr>
  <p:slideViewPr>
    <p:cSldViewPr>
      <p:cViewPr varScale="1">
        <p:scale>
          <a:sx n="110" d="100"/>
          <a:sy n="110" d="100"/>
        </p:scale>
        <p:origin x="-1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Патриотическое воспитание в семье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Documents and Settings\Дима\Рабочий стол\патриот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71626" y="2391569"/>
            <a:ext cx="6000751" cy="3476625"/>
          </a:xfrm>
          <a:prstGeom prst="rect">
            <a:avLst/>
          </a:prstGeom>
          <a:noFill/>
        </p:spPr>
      </p:pic>
      <p:pic>
        <p:nvPicPr>
          <p:cNvPr id="3" name="Picture 2" descr="C:\Documents and Settings\Дима\Рабочий стол\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РОДИТЕЛЬСКИЙ ДОМ - НАЧАЛО НАЧАЛ</a:t>
            </a:r>
            <a:endParaRPr lang="ru-RU" dirty="0"/>
          </a:p>
        </p:txBody>
      </p:sp>
      <p:pic>
        <p:nvPicPr>
          <p:cNvPr id="2051" name="Picture 3" descr="C:\Documents and Settings\Дима\Рабочий стол\СЕМЬ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828800"/>
            <a:ext cx="3657600" cy="2286000"/>
          </a:xfrm>
          <a:prstGeom prst="rect">
            <a:avLst/>
          </a:prstGeom>
          <a:noFill/>
        </p:spPr>
      </p:pic>
      <p:pic>
        <p:nvPicPr>
          <p:cNvPr id="2052" name="Picture 4" descr="C:\Documents and Settings\Дима\Рабочий стол\оТЧИЙ ДО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1" y="1752601"/>
            <a:ext cx="2978151" cy="1878013"/>
          </a:xfrm>
          <a:prstGeom prst="rect">
            <a:avLst/>
          </a:prstGeom>
          <a:noFill/>
        </p:spPr>
      </p:pic>
      <p:pic>
        <p:nvPicPr>
          <p:cNvPr id="2053" name="Picture 5" descr="C:\Documents and Settings\Дима\Рабочий стол\ЮРТ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4114801"/>
            <a:ext cx="3200400" cy="2409825"/>
          </a:xfrm>
          <a:prstGeom prst="rect">
            <a:avLst/>
          </a:prstGeom>
          <a:noFill/>
        </p:spPr>
      </p:pic>
      <p:pic>
        <p:nvPicPr>
          <p:cNvPr id="2054" name="Picture 6" descr="C:\Documents and Settings\Дима\Рабочий стол\ДОМ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9200" y="4267200"/>
            <a:ext cx="37338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Дима\Рабочий стол\прогул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685800"/>
            <a:ext cx="4191000" cy="2895600"/>
          </a:xfrm>
          <a:prstGeom prst="rect">
            <a:avLst/>
          </a:prstGeom>
          <a:noFill/>
        </p:spPr>
      </p:pic>
      <p:pic>
        <p:nvPicPr>
          <p:cNvPr id="1027" name="Picture 3" descr="C:\Documents and Settings\Дима\Рабочий стол\зима прогул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762000"/>
            <a:ext cx="4343400" cy="2895600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657600"/>
            <a:ext cx="4343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 descr="C:\Documents and Settings\Дима\Рабочий стол\парад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43400" y="3657600"/>
            <a:ext cx="44958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0352" y="381000"/>
            <a:ext cx="7772400" cy="990600"/>
          </a:xfrm>
        </p:spPr>
        <p:txBody>
          <a:bodyPr/>
          <a:lstStyle/>
          <a:p>
            <a:pPr algn="ctr"/>
            <a:r>
              <a:rPr lang="ru-RU" sz="4400" dirty="0" smtClean="0"/>
              <a:t>Основные направления:</a:t>
            </a:r>
            <a:endParaRPr lang="ru-RU" sz="4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30352" y="1447801"/>
            <a:ext cx="7772400" cy="4800600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Воспитание любви к своей Родине.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Приобщение к боевым и трудовым традициям народа, Российской армии.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Разъяснение истоков героизма и самоотверженности людей.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Воспитание гордости за подвиги представителей разных поколений защитников Отечества и стремление подражать им.</a:t>
            </a:r>
          </a:p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Изучение своей семьи: семейных реликвий, профессий членов семьи, увлечений родителей, бабушек, дедушек.</a:t>
            </a:r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Дима\Рабочий стол\УЮ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533400"/>
            <a:ext cx="4876800" cy="3276600"/>
          </a:xfrm>
          <a:prstGeom prst="rect">
            <a:avLst/>
          </a:prstGeom>
          <a:noFill/>
        </p:spPr>
      </p:pic>
      <p:pic>
        <p:nvPicPr>
          <p:cNvPr id="5123" name="Picture 3" descr="C:\Documents and Settings\Дима\Рабочий стол\СЕМЕЙНЫЕ ПРАЗДНИК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52800"/>
            <a:ext cx="4343400" cy="3505200"/>
          </a:xfrm>
          <a:prstGeom prst="rect">
            <a:avLst/>
          </a:prstGeom>
          <a:noFill/>
        </p:spPr>
      </p:pic>
      <p:pic>
        <p:nvPicPr>
          <p:cNvPr id="5" name="Picture 4" descr="C:\Documents and Settings\Дима\Рабочий стол\традиц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57200"/>
            <a:ext cx="3810000" cy="2819400"/>
          </a:xfrm>
          <a:prstGeom prst="rect">
            <a:avLst/>
          </a:prstGeom>
          <a:noFill/>
        </p:spPr>
      </p:pic>
      <p:pic>
        <p:nvPicPr>
          <p:cNvPr id="5125" name="Picture 5" descr="C:\Documents and Settings\Дима\Рабочий стол\паск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9200" y="3810001"/>
            <a:ext cx="3962400" cy="29051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Дима\Рабочий стол\ДРЕВО.gif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4601" y="914400"/>
            <a:ext cx="4527551" cy="4389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314</TotalTime>
  <Words>68</Words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Патриотическое воспитание в семье</vt:lpstr>
      <vt:lpstr>РОДИТЕЛЬСКИЙ ДОМ - НАЧАЛО НАЧАЛ</vt:lpstr>
      <vt:lpstr>Слайд 3</vt:lpstr>
      <vt:lpstr>Основные направления: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Патриотическое воспитание в семье</dc:title>
  <cp:lastModifiedBy>Дима</cp:lastModifiedBy>
  <cp:revision>31</cp:revision>
  <dcterms:modified xsi:type="dcterms:W3CDTF">2016-02-27T21:13:38Z</dcterms:modified>
</cp:coreProperties>
</file>