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485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зайка спешил поменять свою шубку</a:t>
            </a:r>
          </a:p>
        </p:txBody>
      </p:sp>
      <p:pic>
        <p:nvPicPr>
          <p:cNvPr id="28678" name="Picture 6" descr="Глиттер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15623">
            <a:off x="479859" y="1648327"/>
            <a:ext cx="5868144" cy="4026851"/>
          </a:xfrm>
          <a:prstGeom prst="rect">
            <a:avLst/>
          </a:prstGeom>
          <a:noFill/>
        </p:spPr>
      </p:pic>
      <p:pic>
        <p:nvPicPr>
          <p:cNvPr id="7" name="Picture 2" descr="Игрушка музыкальная &quot;Барабан&quot;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9663" y="3645024"/>
            <a:ext cx="3624337" cy="36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2" name="Picture 16" descr="Интернет-магазин &quot;Карандаш&quot; / Игры из дерева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645024"/>
            <a:ext cx="4248472" cy="3096344"/>
          </a:xfrm>
          <a:prstGeom prst="rect">
            <a:avLst/>
          </a:prstGeom>
          <a:noFill/>
        </p:spPr>
      </p:pic>
      <p:pic>
        <p:nvPicPr>
          <p:cNvPr id="29708" name="Picture 12" descr="Море обнимет, закопает в пески - Amphibi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196752"/>
            <a:ext cx="3695700" cy="552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запели в последний раз перед тем, как улететь на юг </a:t>
            </a:r>
          </a:p>
        </p:txBody>
      </p:sp>
      <p:pic>
        <p:nvPicPr>
          <p:cNvPr id="29704" name="Picture 8" descr="topsi's Journa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340768"/>
            <a:ext cx="5715000" cy="1247775"/>
          </a:xfrm>
          <a:prstGeom prst="rect">
            <a:avLst/>
          </a:prstGeom>
          <a:noFill/>
        </p:spPr>
      </p:pic>
      <p:pic>
        <p:nvPicPr>
          <p:cNvPr id="12" name="Picture 8" descr="topsi's Journa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2564904"/>
            <a:ext cx="5715000" cy="1247775"/>
          </a:xfrm>
          <a:prstGeom prst="rect">
            <a:avLst/>
          </a:prstGeom>
          <a:noFill/>
        </p:spPr>
      </p:pic>
      <p:pic>
        <p:nvPicPr>
          <p:cNvPr id="7" name="Picture 8" descr="topsi's Journa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564904"/>
            <a:ext cx="5715000" cy="1247775"/>
          </a:xfrm>
          <a:prstGeom prst="rect">
            <a:avLst/>
          </a:prstGeom>
          <a:noFill/>
        </p:spPr>
      </p:pic>
      <p:pic>
        <p:nvPicPr>
          <p:cNvPr id="9" name="Picture 8" descr="topsi's Journa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1700808"/>
            <a:ext cx="5715000" cy="1247775"/>
          </a:xfrm>
          <a:prstGeom prst="rect">
            <a:avLst/>
          </a:prstGeom>
          <a:noFill/>
        </p:spPr>
      </p:pic>
      <p:pic>
        <p:nvPicPr>
          <p:cNvPr id="10" name="Picture 8" descr="topsi's Journa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548680"/>
            <a:ext cx="571500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412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все собрались на полянке: и солнышко, и деревья, и листья, и ветер</a:t>
            </a:r>
          </a:p>
        </p:txBody>
      </p:sp>
      <p:pic>
        <p:nvPicPr>
          <p:cNvPr id="30722" name="Picture 2" descr="Скачать Народные скороговорки прибаутки частушки пословицы и загадки. - 23 May 2013 - Blog - Seola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412776"/>
            <a:ext cx="5715000" cy="4286250"/>
          </a:xfrm>
          <a:prstGeom prst="rect">
            <a:avLst/>
          </a:prstGeom>
          <a:noFill/>
        </p:spPr>
      </p:pic>
      <p:pic>
        <p:nvPicPr>
          <p:cNvPr id="6" name="Picture 2" descr="Я познаю Мир* МАМИН ГРАД- образовательный портал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985792"/>
            <a:ext cx="2610076" cy="1872208"/>
          </a:xfrm>
          <a:prstGeom prst="rect">
            <a:avLst/>
          </a:prstGeom>
          <a:noFill/>
        </p:spPr>
      </p:pic>
      <p:pic>
        <p:nvPicPr>
          <p:cNvPr id="7" name="Picture 6" descr="Унылая пора. Очей очарованье!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7" y="4869160"/>
            <a:ext cx="1809491" cy="1752945"/>
          </a:xfrm>
          <a:prstGeom prst="rect">
            <a:avLst/>
          </a:prstGeom>
          <a:noFill/>
        </p:spPr>
      </p:pic>
      <p:pic>
        <p:nvPicPr>
          <p:cNvPr id="8" name="Picture 2" descr="Тучка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484784"/>
            <a:ext cx="2520280" cy="1890210"/>
          </a:xfrm>
          <a:prstGeom prst="rect">
            <a:avLst/>
          </a:prstGeom>
          <a:noFill/>
        </p:spPr>
      </p:pic>
      <p:pic>
        <p:nvPicPr>
          <p:cNvPr id="10" name="Рисунок 4" descr="777430[1]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052736"/>
            <a:ext cx="2355119" cy="23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20272" y="4869160"/>
            <a:ext cx="1862771" cy="1628800"/>
          </a:xfrm>
          <a:prstGeom prst="rect">
            <a:avLst/>
          </a:prstGeom>
          <a:noFill/>
        </p:spPr>
      </p:pic>
      <p:pic>
        <p:nvPicPr>
          <p:cNvPr id="12" name="Рисунок 11" descr="wpe9833a3e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80312" y="2348880"/>
            <a:ext cx="1381125" cy="103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вот наступил вечер и все вокруг умолкло. Стало тихо-тихо.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52" name="Picture 8" descr="Неслышно бродит осень"/>
          <p:cNvPicPr>
            <a:picLocks noChangeAspect="1" noChangeArrowheads="1" noCrop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611560" y="1484784"/>
            <a:ext cx="7620000" cy="466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4271817-Autumn-Leav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571625" y="-1571625"/>
            <a:ext cx="6000750" cy="9144000"/>
          </a:xfrm>
          <a:prstGeom prst="rect">
            <a:avLst/>
          </a:prstGeom>
        </p:spPr>
      </p:pic>
      <p:pic>
        <p:nvPicPr>
          <p:cNvPr id="32770" name="Picture 2" descr="Осень. - 25 Сентября 2011 - Персональный сайт учителя литера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980728"/>
            <a:ext cx="713422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46829"/>
            <a:ext cx="7560840" cy="661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57f4a_596e2dab_X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V="1">
            <a:off x="0" y="1340768"/>
            <a:ext cx="9113621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46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зайка спешил поменять свою шубку</vt:lpstr>
      <vt:lpstr>Птицы запели в последний раз перед тем, как улететь на юг </vt:lpstr>
      <vt:lpstr>Днем все собрались на полянке: и солнышко, и деревья, и листья, и ветер</vt:lpstr>
      <vt:lpstr>Но вот наступил вечер и все вокруг умолкло. Стало тихо-тихо. </vt:lpstr>
      <vt:lpstr>Слайд 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Наступила осень</dc:title>
  <dc:creator>alex</dc:creator>
  <cp:lastModifiedBy>Константин Талах</cp:lastModifiedBy>
  <cp:revision>45</cp:revision>
  <dcterms:created xsi:type="dcterms:W3CDTF">2014-11-20T20:39:46Z</dcterms:created>
  <dcterms:modified xsi:type="dcterms:W3CDTF">2016-02-28T08:44:58Z</dcterms:modified>
</cp:coreProperties>
</file>