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9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E06B-FDD7-4BE3-A0DD-6B831284E9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8D4B-5780-4346-8616-07160D401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ктябрь в предгорьях Алма-Аты. Комментарии : Дневники на КП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85043" cy="716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86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Наступила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БУБЕН :: Музыкальные инструменты :: &quot;Семь пядей&quot; - интернет-магазин развивающих игрушек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207553"/>
            <a:ext cx="2088232" cy="193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пыт вебинар\2405996_sonbahar-geri-vektör-kâğıt-dizayn-yapra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06402"/>
          </a:xfrm>
          <a:prstGeom prst="rect">
            <a:avLst/>
          </a:prstGeom>
          <a:noFill/>
        </p:spPr>
      </p:pic>
      <p:pic>
        <p:nvPicPr>
          <p:cNvPr id="8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46829"/>
            <a:ext cx="7560840" cy="661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ногами зашуршали первые опавшие листья </a:t>
            </a:r>
          </a:p>
        </p:txBody>
      </p:sp>
      <p:pic>
        <p:nvPicPr>
          <p:cNvPr id="1026" name="Picture 2" descr="http://im0-tub-ua.yandex.net/i?id=56064ccdf8a1fe75688e6dddb82814d7-120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852936"/>
            <a:ext cx="4513888" cy="302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44851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Подул осенний ветер </a:t>
            </a: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2"/>
          <a:stretch>
            <a:fillRect/>
          </a:stretch>
        </p:blipFill>
        <p:spPr bwMode="auto">
          <a:xfrm rot="3412713" flipH="1">
            <a:off x="6654756" y="3083942"/>
            <a:ext cx="814899" cy="44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Я познаю Мир* МАМИН ГРАД- образовательный портал"/>
          <p:cNvPicPr>
            <a:picLocks noChangeAspect="1" noChangeArrowheads="1" noCrop="1"/>
          </p:cNvPicPr>
          <p:nvPr/>
        </p:nvPicPr>
        <p:blipFill>
          <a:blip r:embed="rId4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3203848" y="1124744"/>
            <a:ext cx="5220153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5805264"/>
            <a:ext cx="7437512" cy="105273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Закапал дождик</a:t>
            </a:r>
            <a:r>
              <a:rPr lang="en-US" i="1" dirty="0" smtClean="0">
                <a:solidFill>
                  <a:srgbClr val="C00000"/>
                </a:solidFill>
              </a:rPr>
              <a:t/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потом все чаще и чаще </a:t>
            </a:r>
            <a:r>
              <a:rPr lang="en-US" i="1" dirty="0" smtClean="0">
                <a:solidFill>
                  <a:srgbClr val="C00000"/>
                </a:solidFill>
              </a:rPr>
              <a:t>…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Picture 5" descr="xylopho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276872"/>
            <a:ext cx="4439278" cy="3789040"/>
          </a:xfrm>
          <a:prstGeom prst="rect">
            <a:avLst/>
          </a:prstGeom>
          <a:noFill/>
        </p:spPr>
      </p:pic>
      <p:pic>
        <p:nvPicPr>
          <p:cNvPr id="19458" name="Picture 2" descr="Тучка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0"/>
            <a:ext cx="4762500" cy="3571875"/>
          </a:xfrm>
          <a:prstGeom prst="rect">
            <a:avLst/>
          </a:prstGeom>
          <a:noFill/>
        </p:spPr>
      </p:pic>
      <p:pic>
        <p:nvPicPr>
          <p:cNvPr id="8" name="Рисунок 7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51720" y="1916832"/>
            <a:ext cx="1381125" cy="1095375"/>
          </a:xfrm>
          <a:prstGeom prst="rect">
            <a:avLst/>
          </a:prstGeom>
        </p:spPr>
      </p:pic>
      <p:pic>
        <p:nvPicPr>
          <p:cNvPr id="9" name="Рисунок 8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9872" y="2204864"/>
            <a:ext cx="1381125" cy="1031751"/>
          </a:xfrm>
          <a:prstGeom prst="rect">
            <a:avLst/>
          </a:prstGeom>
        </p:spPr>
      </p:pic>
      <p:pic>
        <p:nvPicPr>
          <p:cNvPr id="10" name="Рисунок 9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51720" y="3068960"/>
            <a:ext cx="1381125" cy="1095375"/>
          </a:xfrm>
          <a:prstGeom prst="rect">
            <a:avLst/>
          </a:prstGeom>
        </p:spPr>
      </p:pic>
      <p:pic>
        <p:nvPicPr>
          <p:cNvPr id="11" name="Рисунок 10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71800" y="3284984"/>
            <a:ext cx="138112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57f4a_596e2dab_X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189" y="0"/>
            <a:ext cx="9113621" cy="6858000"/>
          </a:xfrm>
          <a:prstGeom prst="rect">
            <a:avLst/>
          </a:prstGeom>
        </p:spPr>
      </p:pic>
      <p:pic>
        <p:nvPicPr>
          <p:cNvPr id="8" name="Рисунок 7" descr="2405996_sonbahar-geri-vektör-kâğıt-dizayn-yapra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90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_6ce5d_2cf964f3_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59632" y="332656"/>
            <a:ext cx="6660398" cy="5611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7294512" cy="1143000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Побежали ручьи по дорогам</a:t>
            </a:r>
          </a:p>
        </p:txBody>
      </p:sp>
      <p:pic>
        <p:nvPicPr>
          <p:cNvPr id="1028" name="Picture 4" descr="http://www.charla.ru/uploads/images/d/e/2/a/603/d882f589c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0312" y="4581128"/>
            <a:ext cx="1763688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пыт вебинар\2405996_sonbahar-geri-vektör-kâğıt-dizayn-yapra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06402"/>
          </a:xfrm>
          <a:prstGeom prst="rect">
            <a:avLst/>
          </a:prstGeom>
          <a:noFill/>
        </p:spPr>
      </p:pic>
      <p:pic>
        <p:nvPicPr>
          <p:cNvPr id="3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0"/>
            <a:ext cx="7560840" cy="6611171"/>
          </a:xfrm>
          <a:prstGeom prst="rect">
            <a:avLst/>
          </a:prstGeom>
          <a:noFill/>
        </p:spPr>
      </p:pic>
      <p:pic>
        <p:nvPicPr>
          <p:cNvPr id="4" name="Picture 4" descr="Европейский * Просмотр темы - Породная тема для пуделей.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2204864"/>
            <a:ext cx="3672408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088559"/>
            <a:ext cx="8001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Холодно и сыро стало вокруг...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5616" y="980728"/>
            <a:ext cx="2016674" cy="1599431"/>
          </a:xfrm>
          <a:prstGeom prst="rect">
            <a:avLst/>
          </a:prstGeom>
        </p:spPr>
      </p:pic>
      <p:pic>
        <p:nvPicPr>
          <p:cNvPr id="12" name="Рисунок 11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3568" y="2852936"/>
            <a:ext cx="2016674" cy="1599431"/>
          </a:xfrm>
          <a:prstGeom prst="rect">
            <a:avLst/>
          </a:prstGeom>
        </p:spPr>
      </p:pic>
      <p:pic>
        <p:nvPicPr>
          <p:cNvPr id="13" name="Рисунок 12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437112"/>
            <a:ext cx="2016674" cy="1599431"/>
          </a:xfrm>
          <a:prstGeom prst="rect">
            <a:avLst/>
          </a:prstGeom>
        </p:spPr>
      </p:pic>
      <p:pic>
        <p:nvPicPr>
          <p:cNvPr id="14" name="Рисунок 13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9872" y="332656"/>
            <a:ext cx="2016674" cy="1599431"/>
          </a:xfrm>
          <a:prstGeom prst="rect">
            <a:avLst/>
          </a:prstGeom>
        </p:spPr>
      </p:pic>
      <p:pic>
        <p:nvPicPr>
          <p:cNvPr id="15" name="Рисунок 14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44208" y="404664"/>
            <a:ext cx="2016674" cy="1599431"/>
          </a:xfrm>
          <a:prstGeom prst="rect">
            <a:avLst/>
          </a:prstGeom>
        </p:spPr>
      </p:pic>
      <p:pic>
        <p:nvPicPr>
          <p:cNvPr id="16" name="Рисунок 15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72200" y="2276872"/>
            <a:ext cx="2016674" cy="1599431"/>
          </a:xfrm>
          <a:prstGeom prst="rect">
            <a:avLst/>
          </a:prstGeom>
        </p:spPr>
      </p:pic>
      <p:pic>
        <p:nvPicPr>
          <p:cNvPr id="17" name="Рисунок 16" descr="wpe9833a3e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44208" y="4149080"/>
            <a:ext cx="2016674" cy="159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44851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Осветило солнышко осеннюю полянку</a:t>
            </a:r>
          </a:p>
        </p:txBody>
      </p:sp>
      <p:pic>
        <p:nvPicPr>
          <p:cNvPr id="22530" name="Picture 2" descr="Музыкальные инструменты, от 0 до 500, Goki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068960"/>
            <a:ext cx="2268252" cy="2160240"/>
          </a:xfrm>
          <a:prstGeom prst="rect">
            <a:avLst/>
          </a:prstGeom>
          <a:noFill/>
        </p:spPr>
      </p:pic>
      <p:pic>
        <p:nvPicPr>
          <p:cNvPr id="12" name="Рисунок 11" descr="yZ7AYjg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59832" y="836712"/>
            <a:ext cx="580908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и увидели мы красивые, разноцветные </a:t>
            </a:r>
            <a:r>
              <a:rPr lang="ru-RU" i="1" dirty="0" smtClean="0">
                <a:solidFill>
                  <a:srgbClr val="C00000"/>
                </a:solidFill>
              </a:rPr>
              <a:t>деревья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2405996_sonbahar-geri-vektör-kâğıt-dizayn-yaprak.jpg"/>
          <p:cNvPicPr>
            <a:picLocks noChangeAspect="1"/>
          </p:cNvPicPr>
          <p:nvPr/>
        </p:nvPicPr>
        <p:blipFill>
          <a:blip r:embed="rId2" cstate="screen">
            <a:lum contrast="-20000"/>
          </a:blip>
          <a:stretch>
            <a:fillRect/>
          </a:stretch>
        </p:blipFill>
        <p:spPr>
          <a:xfrm>
            <a:off x="0" y="0"/>
            <a:ext cx="9144000" cy="6837311"/>
          </a:xfrm>
          <a:prstGeom prst="rect">
            <a:avLst/>
          </a:prstGeom>
        </p:spPr>
      </p:pic>
      <p:pic>
        <p:nvPicPr>
          <p:cNvPr id="21506" name="Picture 2" descr="Поделки из листьев в детском саду &quot; FUN4CHILD.RU - ДЕТСКИЙ САЙТ ДЛЯ РОДИТЕЛЕЙ, ДЕТЕЙ, ДОШКОЛЬНИКОВ И ШКОЛЬНИКО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2348880"/>
            <a:ext cx="6984776" cy="431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0"/>
            <a:ext cx="7560840" cy="6611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xresdefault.jpg"/>
          <p:cNvPicPr>
            <a:picLocks noChangeAspect="1"/>
          </p:cNvPicPr>
          <p:nvPr/>
        </p:nvPicPr>
        <p:blipFill>
          <a:blip r:embed="rId2" cstate="screen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подул на них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2"/>
          <a:stretch>
            <a:fillRect/>
          </a:stretch>
        </p:blipFill>
        <p:spPr bwMode="auto">
          <a:xfrm rot="17652822">
            <a:off x="2422856" y="3302942"/>
            <a:ext cx="827267" cy="45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3140968"/>
            <a:ext cx="2694929" cy="2356436"/>
          </a:xfrm>
          <a:prstGeom prst="rect">
            <a:avLst/>
          </a:prstGeom>
          <a:noFill/>
        </p:spPr>
      </p:pic>
      <p:pic>
        <p:nvPicPr>
          <p:cNvPr id="10" name="Рисунок 9" descr="kcM9d6Bcj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58816" y="1772816"/>
            <a:ext cx="5085184" cy="5085184"/>
          </a:xfrm>
          <a:prstGeom prst="rect">
            <a:avLst/>
          </a:prstGeom>
        </p:spPr>
      </p:pic>
      <p:pic>
        <p:nvPicPr>
          <p:cNvPr id="12" name="Содержимое 11" descr="img15.jpg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382830" cy="2537123"/>
          </a:xfrm>
        </p:spPr>
      </p:pic>
      <p:pic>
        <p:nvPicPr>
          <p:cNvPr id="14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861048"/>
            <a:ext cx="2694929" cy="2356436"/>
          </a:xfrm>
          <a:prstGeom prst="rect">
            <a:avLst/>
          </a:prstGeom>
          <a:noFill/>
        </p:spPr>
      </p:pic>
      <p:pic>
        <p:nvPicPr>
          <p:cNvPr id="15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501564"/>
            <a:ext cx="2694929" cy="2356436"/>
          </a:xfrm>
          <a:prstGeom prst="rect">
            <a:avLst/>
          </a:prstGeom>
          <a:noFill/>
        </p:spPr>
      </p:pic>
      <p:pic>
        <p:nvPicPr>
          <p:cNvPr id="16" name="Picture 6" descr="За здоровый образ жизни - Здоровье и болезнь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412776"/>
            <a:ext cx="2694929" cy="235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472</TotalTime>
  <Words>38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Наступила осень  </vt:lpstr>
      <vt:lpstr>Под ногами зашуршали первые опавшие листья </vt:lpstr>
      <vt:lpstr>Подул осенний ветер </vt:lpstr>
      <vt:lpstr>Закапал дождик  А потом все чаще и чаще …</vt:lpstr>
      <vt:lpstr>Побежали ручьи по дорогам</vt:lpstr>
      <vt:lpstr>Слайд 6</vt:lpstr>
      <vt:lpstr>Осветило солнышко осеннюю полянку</vt:lpstr>
      <vt:lpstr>и увидели мы красивые, разноцветные деревья  </vt:lpstr>
      <vt:lpstr>Ветер подул на них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Наступила осень</dc:title>
  <dc:creator>alex</dc:creator>
  <cp:lastModifiedBy>Константин Талах</cp:lastModifiedBy>
  <cp:revision>44</cp:revision>
  <dcterms:created xsi:type="dcterms:W3CDTF">2014-11-20T20:39:46Z</dcterms:created>
  <dcterms:modified xsi:type="dcterms:W3CDTF">2016-02-28T08:30:50Z</dcterms:modified>
</cp:coreProperties>
</file>