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EF5E-A88C-4DDF-899F-7B5BC7A01E0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99B6-BC9E-49BA-BCCB-2EECEF7808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91513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1.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Представление собственного инновационного педагогического опыта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Информационная карта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инновационного педагогического опыта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352928" cy="49506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4310"/>
                <a:gridCol w="6668618"/>
              </a:tblGrid>
              <a:tr h="5047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Тема инновационного педагогического опыта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Методика подготовки учащихся к сдаче ЕГЭ по русскому языку 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3404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</a:t>
                      </a:r>
                      <a:r>
                        <a:rPr lang="ru-RU" sz="11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Актуальность и перспективность опыта (</a:t>
                      </a: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степень соответствия современным тенденциям развития образования, его практическая значимость)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   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Модернизация российского образования на основе Федерального государственного образовательного стандарта второго поколения строится на системно - </a:t>
                      </a:r>
                      <a:r>
                        <a:rPr lang="ru-RU" sz="11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деятельностном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подходе. Из этого следует, что традиционные методы передачи готовых знаний от учителя ученику исчерпали себя. Задача учителя сегодня состоит в том, чтобы включить самого ученика в учебную деятельность, организовать процесс самостоятельного овладения детьми нового знания, применения полученных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знаний в решении актуальной проблемы образования – подготовки к ЕГЭ по русскому языку, который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является обязательным для всех выпускников. 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Чтобы сдать ЕГЭ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выпускникам успешно, мною разработана методика подготовки к выпускному экзамену, которая применяется уже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 течение нескольких лет. Она состоит из следующих пунктов: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привлечение самих учащихся к созданию контрольно-измерительных материалов;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личностный подход к оформлению отдельных заданий ГИА и ЕГЭ в виде различных схем и таблиц и информационных технологий;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использование ресурсов Интернета и кабинета русского языка и литературы.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Все это позволяет выпускникам продолжить обучение в ВУЗах.</a:t>
                      </a:r>
                      <a:endParaRPr lang="ru-RU" sz="11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2. Концептуальность (своеобразие и новизна опыта, обоснование выдвигаемых принципов и приемов)</a:t>
                      </a:r>
                    </a:p>
                    <a:p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/>
                        <a:t>   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Составленные учителем 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задания, рассчитанные на конкретный класс,  позволяют лучше подготовиться к ЕГЭ,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отвечают интересам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ученика,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преподавателя и родителей. Т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ексты,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подо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бранные мною из различных источников,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ориентированы на приобретение 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новых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знаний и на их применение при сдаче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ЕГЭ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Данная методика предполагает сотрудничество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учащихся и педагога, который выступает как консультант, в результате чего 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ченик активно включается в познавательную деятельность и вместе с учителем несет ответственность за результат. </a:t>
                      </a:r>
                    </a:p>
                    <a:p>
                      <a:pPr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Таким образом, достигается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лавная цель – успешная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сдача ГИА и ЕГЭ.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 Новизна опыта состоит в рационализации, усовершенствовании отдельных заданий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педагогом и учащимися. Такая 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система работы, предложенная мною, позволит более глубоко</a:t>
                      </a:r>
                      <a:r>
                        <a:rPr lang="ru-RU" sz="11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осво</a:t>
                      </a:r>
                      <a:r>
                        <a:rPr lang="ru-RU" sz="1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ить теоретический материал и успешно сдать единый государственный экзамен по русскому языку.</a:t>
                      </a:r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260350"/>
          <a:ext cx="8569326" cy="6477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5862"/>
                <a:gridCol w="6913464"/>
              </a:tblGrid>
              <a:tr h="225140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 Наличие теоретической базы опыта</a:t>
                      </a:r>
                    </a:p>
                    <a:p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 протяжении ряда</a:t>
                      </a: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лет я занимаюсь проблемой подготовки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 успешной сдаче ГИА и ЕГЭ </a:t>
                      </a: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 уроках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русского языка</a:t>
                      </a: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Теоретической базой моего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инновационного опыта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послужили следующие источники: </a:t>
                      </a:r>
                      <a:r>
                        <a:rPr lang="ru-RU" sz="1100" b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Горбачевич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К.С. Нормы современного русского литературного языка,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Егораева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Г.Т. ЕГЭ. Русский язык. Выполнение заданий части 3,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Розенталь Д.Э. Справочник по правописанию и литературной правке, работы Выгодского Л.С., Л.М.Быковой.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baseline="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</a:t>
                      </a:r>
                      <a:r>
                        <a:rPr lang="ru-RU" sz="1100" b="0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еоретические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положения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Л. С. </a:t>
                      </a:r>
                      <a:r>
                        <a:rPr lang="ru-RU" sz="1100" b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Выготского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служат мне руководством при подборе и выполнении заданий ГИА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 ЕГЭ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: «…Перед воспитанием стоит цель выработки не определенного количества умений, но известных творческих способностей к быстрой и умелой социальной ориентировке». А известный методист Рыбникова М.А. считает, что «претворение множества знаний и явлений в систему заданий разного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у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ровня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(А,В,С)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является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специфической задачей методики.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Работа по подготовке к ЕГЭ проводится на основе контрольных измерительных материалов ЕГЭ и материалов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Федерального банка тестовых заданий,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электронных пособий,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Интернета, а также на основе тестов и текстов, составленных и подобранных учителями  школы. </a:t>
                      </a:r>
                      <a:r>
                        <a:rPr lang="ru-RU" sz="1100" b="0" u="non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Чем глубже</a:t>
                      </a:r>
                      <a:r>
                        <a:rPr lang="ru-RU" sz="1100" b="0" u="non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u="non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обдумывает каждый урок</a:t>
                      </a:r>
                      <a:r>
                        <a:rPr lang="ru-RU" sz="1100" b="0" u="non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u="non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соизмеряет задания</a:t>
                      </a:r>
                      <a:r>
                        <a:rPr lang="ru-RU" sz="1100" b="0" u="non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u="non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силами ученика, тем легче будет обучающимся. </a:t>
                      </a: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Все это дает возможность им развивать свои творческие способности, оценивать роль знаний и увидеть их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 результате успешной сдачи ГИА и ЕГЭ.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150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 Ведущая педагогическая идея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Педагогическая идея и  замысел  авторской программы заключаются в том, чтобы во всех классах в поурочную разработку тем внести новый метод работы: постепенная и систематическая подготовка к ЕГЭ хотя бы с 8 класса. Практика показывает: только в том случае, если осуществлялась подобная подготовка, целенаправленная и</a:t>
                      </a:r>
                      <a:r>
                        <a:rPr lang="ru-RU" sz="11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систематическая, </a:t>
                      </a:r>
                      <a:r>
                        <a:rPr lang="ru-RU" sz="11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можно </a:t>
                      </a:r>
                      <a:r>
                        <a:rPr lang="ru-RU" sz="11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подготовить выпускников  </a:t>
                      </a:r>
                      <a:r>
                        <a:rPr lang="ru-RU" sz="11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 успешному преодолению этого труднейшего жизненного испытания. </a:t>
                      </a:r>
                    </a:p>
                  </a:txBody>
                  <a:tcPr/>
                </a:tc>
              </a:tr>
              <a:tr h="2748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5.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Оптимальность и эффективность средств</a:t>
                      </a:r>
                    </a:p>
                    <a:p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Методика встречного сотрудничества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условия для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успешной сдачи ГИА и ЕГЭ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и сам каждый раз поднимает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учителя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на новую ступень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своем   методическом   </a:t>
                      </a:r>
                      <a:r>
                        <a:rPr lang="ru-RU" sz="1100" b="0" u="non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опыте.</a:t>
                      </a:r>
                      <a:r>
                        <a:rPr lang="ru-RU" sz="1100" b="0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Её п</a:t>
                      </a:r>
                      <a:r>
                        <a:rPr lang="ru-RU" sz="11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рименение позволяет вовлечь учащихся в самостоятельный процесс обучения, помогает</a:t>
                      </a:r>
                      <a:r>
                        <a:rPr lang="ru-RU" sz="11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увидеть реальный уровень подготовки, </a:t>
                      </a:r>
                      <a:r>
                        <a:rPr lang="ru-RU" sz="11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повышается</a:t>
                      </a:r>
                      <a:r>
                        <a:rPr lang="ru-RU" sz="11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эффективность урока  и вселяется уверенность </a:t>
                      </a:r>
                      <a:r>
                        <a:rPr lang="ru-RU" sz="11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возможность достойно продемонстрировать свои знания, умения и навыки при сдаче экзамена. </a:t>
                      </a:r>
                      <a:endParaRPr lang="ru-RU" sz="1100" b="0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100" b="0" u="non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Русский язык</a:t>
                      </a:r>
                      <a:r>
                        <a:rPr lang="ru-RU" sz="1100" b="0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имеет большой не только творческий потенциал, но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воспитательный,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реализация которого зависит от продуманного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подбора текстов для работы с заданиями С. Тематика их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разнообразна: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добро и зло, дружба и любовь, долг и совесть,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патриотизм и ответственность, научное и религиозное мировоззрение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направлена на личностное восприятие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 оценку описанного. К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аждый видит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 них не только средства получить оценку, но находит  пищу для размышления и глубоких переживаний.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Выпускник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защищает свое мнение, приводит аргументы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 делать логические выводы.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Только после того, как будет накоплен и проанализирован огромный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ЕГЭ-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материал, выработано умение быстро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выполнять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задания типа А, В,С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можно предложить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выполнить вариант ЕГЭ или ГИА.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Это позволяет педагогу и учащимся определить степень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готовности с сдаче государственного экзамена по русскому языку.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Максимальной </a:t>
                      </a:r>
                      <a:r>
                        <a:rPr kumimoji="0" lang="ru-RU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</a:t>
                      </a:r>
                      <a:r>
                        <a:rPr kumimoji="0" lang="ru-RU" sz="11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птимизации  и эффективности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способствует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выполнение заданий повышенной трудности.</a:t>
                      </a:r>
                    </a:p>
                    <a:p>
                      <a:pPr algn="just"/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Таким образом, системная и целенаправленная работа по созданию условий для успешной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сдачи ЕГЭ и ГИА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позволила достичь положительных результатов. Учащиеся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уверенно чувствуют себя на экзамене</a:t>
                      </a:r>
                      <a:r>
                        <a:rPr lang="ru-RU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 получают относительно высокие баллы, что позволяет им занимать бюджетные места в ВУЗах.</a:t>
                      </a:r>
                      <a:endParaRPr lang="ru-RU" sz="11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229600" cy="4038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94520"/>
                <a:gridCol w="6635080"/>
              </a:tblGrid>
              <a:tr h="1040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6. Результативность опыта</a:t>
                      </a:r>
                    </a:p>
                    <a:p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результатах итоговой аттестации в форме ЕГЭ: 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81 % выпускников 2008 года показали результаты выше </a:t>
                      </a:r>
                      <a:r>
                        <a:rPr lang="ru-RU" sz="11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среднереспубликанских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;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результатах итоговой аттестации   в форме ГИА :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качество знаний учащихся по русскому языку по результатам итоговой аттестации за курс основной школы   в 2009 году 55%;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Мною созданы и пополняются база уроков с презентациями, наглядных пособий, схем, необходимого справочного материала.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Мой опыт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работы нашел отражение на страницах газеты «</a:t>
                      </a:r>
                      <a:r>
                        <a:rPr lang="ru-RU" sz="11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Ельниковская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трибуна»</a:t>
                      </a:r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1.Памяти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павших. Газета «</a:t>
                      </a:r>
                      <a:r>
                        <a:rPr lang="ru-RU" sz="11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Ельниковская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трибуна».</a:t>
                      </a:r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 Воспитание любви к Родине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через изучение истории родного края. Доклад на Августовской конференции  </a:t>
                      </a:r>
                      <a:r>
                        <a:rPr lang="ru-RU" sz="11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учителй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2010 г.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3.Победитель районного конкурса учителей «Лучший по профессии», 2010 г.</a:t>
                      </a:r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 Мастер-класс по избирательному праву. Газета «Известия Мордовии», 2011 г.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5. Патриотическое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воспитание. Газета «</a:t>
                      </a:r>
                      <a:r>
                        <a:rPr lang="ru-RU" sz="11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Ельниковская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трибуна», 2012 г.к</a:t>
                      </a:r>
                      <a:endParaRPr lang="ru-RU" sz="11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40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7.Возможность тиражирования</a:t>
                      </a:r>
                    </a:p>
                    <a:p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Открытые уроки, внеклассные мероприятия.</a:t>
                      </a:r>
                    </a:p>
                    <a:p>
                      <a:pPr>
                        <a:buFont typeface="Wingdings" pitchFamily="2" charset="2"/>
                        <a:buChar char="Ø"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Семинары и мастер – классы.</a:t>
                      </a:r>
                    </a:p>
                    <a:p>
                      <a:pPr>
                        <a:buFont typeface="Wingdings" pitchFamily="2" charset="2"/>
                        <a:buChar char="Ø"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Публикации в СМИ.</a:t>
                      </a:r>
                    </a:p>
                    <a:p>
                      <a:pPr>
                        <a:buFont typeface="Wingdings" pitchFamily="2" charset="2"/>
                        <a:buChar char="Ø"/>
                        <a:defRPr/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Выступления на заседаниях методического объединения учителей ,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на Августовской конференции учителей.</a:t>
                      </a:r>
                    </a:p>
                    <a:p>
                      <a:pPr>
                        <a:buFont typeface="Wingdings" pitchFamily="2" charset="2"/>
                        <a:buChar char="Ø"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Участие в профессиональных конкурсах.</a:t>
                      </a:r>
                    </a:p>
                    <a:p>
                      <a:pPr>
                        <a:buFont typeface="Wingdings" pitchFamily="2" charset="2"/>
                        <a:buChar char="Ø"/>
                        <a:defRPr/>
                      </a:pPr>
                      <a:endPara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56" name="Picture 24" descr="C:\Documents and Settings\Admin\Рабочий стол\Кяшкина Т.В\фото\SWScan00016.bmp"/>
          <p:cNvPicPr>
            <a:picLocks noChangeAspect="1" noChangeArrowheads="1"/>
          </p:cNvPicPr>
          <p:nvPr/>
        </p:nvPicPr>
        <p:blipFill>
          <a:blip r:embed="rId2" cstate="print"/>
          <a:srcRect l="34181" t="11259" b="13417"/>
          <a:stretch>
            <a:fillRect/>
          </a:stretch>
        </p:blipFill>
        <p:spPr bwMode="auto">
          <a:xfrm>
            <a:off x="1979613" y="4508500"/>
            <a:ext cx="2087562" cy="151288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8457" name="Picture 25" descr="C:\Documents and Settings\Admin\Рабочий стол\Кяшкина Т.В\фото\SWScan00017.bmp"/>
          <p:cNvPicPr>
            <a:picLocks noChangeAspect="1" noChangeArrowheads="1"/>
          </p:cNvPicPr>
          <p:nvPr/>
        </p:nvPicPr>
        <p:blipFill>
          <a:blip r:embed="rId3" cstate="print"/>
          <a:srcRect l="33171" t="5511" b="28351"/>
          <a:stretch>
            <a:fillRect/>
          </a:stretch>
        </p:blipFill>
        <p:spPr bwMode="auto">
          <a:xfrm>
            <a:off x="4284663" y="4581525"/>
            <a:ext cx="2087562" cy="14859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Экран (4:3)</PresentationFormat>
  <Paragraphs>40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1. Представление собственного инновационного педагогического опыта Информационная карта инновационного педагогического опыта  </vt:lpstr>
      <vt:lpstr>Слайд 2</vt:lpstr>
      <vt:lpstr>Слайд 3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1. Представление собственного инновационного педагогического опыта Информационная карта инновационного педагогического опыта  </dc:title>
  <dc:creator>User</dc:creator>
  <cp:lastModifiedBy>User</cp:lastModifiedBy>
  <cp:revision>1</cp:revision>
  <dcterms:created xsi:type="dcterms:W3CDTF">2013-11-17T09:26:25Z</dcterms:created>
  <dcterms:modified xsi:type="dcterms:W3CDTF">2013-11-17T09:26:51Z</dcterms:modified>
</cp:coreProperties>
</file>