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301" r:id="rId2"/>
    <p:sldId id="258" r:id="rId3"/>
    <p:sldId id="296" r:id="rId4"/>
    <p:sldId id="259" r:id="rId5"/>
    <p:sldId id="265" r:id="rId6"/>
    <p:sldId id="305" r:id="rId7"/>
    <p:sldId id="266" r:id="rId8"/>
    <p:sldId id="304" r:id="rId9"/>
    <p:sldId id="297" r:id="rId10"/>
    <p:sldId id="269" r:id="rId11"/>
    <p:sldId id="278" r:id="rId12"/>
    <p:sldId id="295" r:id="rId13"/>
    <p:sldId id="300" r:id="rId14"/>
    <p:sldId id="299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FF"/>
    <a:srgbClr val="D60000"/>
    <a:srgbClr val="13F918"/>
    <a:srgbClr val="000099"/>
    <a:srgbClr val="FFFF00"/>
    <a:srgbClr val="FF151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0" autoAdjust="0"/>
    <p:restoredTop sz="94660" autoAdjust="0"/>
  </p:normalViewPr>
  <p:slideViewPr>
    <p:cSldViewPr>
      <p:cViewPr>
        <p:scale>
          <a:sx n="83" d="100"/>
          <a:sy n="83" d="100"/>
        </p:scale>
        <p:origin x="-7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86643336249636E-2"/>
          <c:y val="3.0831228624714786E-2"/>
          <c:w val="0.36951625838436869"/>
          <c:h val="0.43629852917489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0.2</c:v>
                </c:pt>
                <c:pt idx="2">
                  <c:v>0.25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0.53</c:v>
                </c:pt>
                <c:pt idx="1">
                  <c:v>0.5</c:v>
                </c:pt>
                <c:pt idx="2">
                  <c:v>0.55000000000000004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31808"/>
        <c:axId val="120870784"/>
      </c:barChart>
      <c:catAx>
        <c:axId val="87031808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120870784"/>
        <c:crossesAt val="0"/>
        <c:auto val="1"/>
        <c:lblAlgn val="ctr"/>
        <c:lblOffset val="100"/>
        <c:noMultiLvlLbl val="0"/>
      </c:catAx>
      <c:valAx>
        <c:axId val="1208707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03180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59396210155811446"/>
          <c:y val="7.1686627406868262E-3"/>
          <c:w val="0.37826007009239448"/>
          <c:h val="0.247676172831337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923425196850392"/>
          <c:y val="0.2496911909448819"/>
          <c:w val="0.5174324146981627"/>
          <c:h val="0.49417470472440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0.1</c:v>
                </c:pt>
                <c:pt idx="2">
                  <c:v>0.15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0.45</c:v>
                </c:pt>
                <c:pt idx="1">
                  <c:v>0.45</c:v>
                </c:pt>
                <c:pt idx="2">
                  <c:v>0.5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 Я</c:v>
                </c:pt>
                <c:pt idx="1">
                  <c:v>Моя семья</c:v>
                </c:pt>
                <c:pt idx="2">
                  <c:v>Мой город</c:v>
                </c:pt>
                <c:pt idx="3">
                  <c:v>Моя страна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0.35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99456"/>
        <c:axId val="97301248"/>
      </c:barChart>
      <c:catAx>
        <c:axId val="9729945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97301248"/>
        <c:crosses val="autoZero"/>
        <c:auto val="1"/>
        <c:lblAlgn val="ctr"/>
        <c:lblOffset val="100"/>
        <c:noMultiLvlLbl val="0"/>
      </c:catAx>
      <c:valAx>
        <c:axId val="973012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7299456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CCCD3-7E6F-40FE-9A1B-0674D4E275E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EAF5B6AB-B579-4C6E-9214-33A4286E1F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Формы работы</a:t>
          </a:r>
        </a:p>
      </dgm:t>
    </dgm:pt>
    <dgm:pt modelId="{77917E1A-F5AE-46C2-B3DB-5EC74721B41D}" type="parTrans" cxnId="{E235F1EE-96DA-4E2D-9F18-9813B747B653}">
      <dgm:prSet/>
      <dgm:spPr/>
      <dgm:t>
        <a:bodyPr/>
        <a:lstStyle/>
        <a:p>
          <a:endParaRPr lang="ru-RU"/>
        </a:p>
      </dgm:t>
    </dgm:pt>
    <dgm:pt modelId="{109CC2CC-EEB5-4007-A168-53C5FB10361D}" type="sibTrans" cxnId="{E235F1EE-96DA-4E2D-9F18-9813B747B653}">
      <dgm:prSet/>
      <dgm:spPr/>
      <dgm:t>
        <a:bodyPr/>
        <a:lstStyle/>
        <a:p>
          <a:endParaRPr lang="ru-RU"/>
        </a:p>
      </dgm:t>
    </dgm:pt>
    <dgm:pt modelId="{3E9AE24D-D2F0-4C27-9453-5AF918C954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досуги</a:t>
          </a:r>
        </a:p>
      </dgm:t>
    </dgm:pt>
    <dgm:pt modelId="{8123F93E-1DCD-4591-BAE0-5100F986DC3E}" type="parTrans" cxnId="{966A663B-8445-40A5-B83F-0770892907F7}">
      <dgm:prSet/>
      <dgm:spPr/>
      <dgm:t>
        <a:bodyPr/>
        <a:lstStyle/>
        <a:p>
          <a:endParaRPr lang="ru-RU"/>
        </a:p>
      </dgm:t>
    </dgm:pt>
    <dgm:pt modelId="{1847C973-8C7B-4283-9AA8-7B91C7EEE9E8}" type="sibTrans" cxnId="{966A663B-8445-40A5-B83F-0770892907F7}">
      <dgm:prSet/>
      <dgm:spPr/>
      <dgm:t>
        <a:bodyPr/>
        <a:lstStyle/>
        <a:p>
          <a:endParaRPr lang="ru-RU"/>
        </a:p>
      </dgm:t>
    </dgm:pt>
    <dgm:pt modelId="{3265DA35-9182-4DB5-A92B-F18AF91FC2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Театрализованные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представления</a:t>
          </a:r>
        </a:p>
      </dgm:t>
    </dgm:pt>
    <dgm:pt modelId="{0ECAE4B9-3D9E-46BC-BBE0-4193869C3EFD}" type="parTrans" cxnId="{42F6A6BC-F111-460D-A8E0-8195D38C260C}">
      <dgm:prSet/>
      <dgm:spPr/>
      <dgm:t>
        <a:bodyPr/>
        <a:lstStyle/>
        <a:p>
          <a:endParaRPr lang="ru-RU"/>
        </a:p>
      </dgm:t>
    </dgm:pt>
    <dgm:pt modelId="{DAE2E03C-50F0-46C0-A50F-CB11ED0D237F}" type="sibTrans" cxnId="{42F6A6BC-F111-460D-A8E0-8195D38C260C}">
      <dgm:prSet/>
      <dgm:spPr/>
      <dgm:t>
        <a:bodyPr/>
        <a:lstStyle/>
        <a:p>
          <a:endParaRPr lang="ru-RU"/>
        </a:p>
      </dgm:t>
    </dgm:pt>
    <dgm:pt modelId="{0F70B4B0-9FBB-47E4-8B51-38C0CE03D7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Выставки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детских работ</a:t>
          </a:r>
        </a:p>
      </dgm:t>
    </dgm:pt>
    <dgm:pt modelId="{C9FA06AC-DB14-474B-B664-FD2C199D295D}" type="parTrans" cxnId="{7D7E9AD9-E372-4191-876A-DBAB13DBC078}">
      <dgm:prSet/>
      <dgm:spPr/>
      <dgm:t>
        <a:bodyPr/>
        <a:lstStyle/>
        <a:p>
          <a:endParaRPr lang="ru-RU"/>
        </a:p>
      </dgm:t>
    </dgm:pt>
    <dgm:pt modelId="{1506B68B-0683-49F0-B4FA-CDCE7E186C68}" type="sibTrans" cxnId="{7D7E9AD9-E372-4191-876A-DBAB13DBC078}">
      <dgm:prSet/>
      <dgm:spPr/>
      <dgm:t>
        <a:bodyPr/>
        <a:lstStyle/>
        <a:p>
          <a:endParaRPr lang="ru-RU"/>
        </a:p>
      </dgm:t>
    </dgm:pt>
    <dgm:pt modelId="{217821CF-1B77-4F9C-83B9-3887594331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Спортивные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праздники</a:t>
          </a:r>
        </a:p>
      </dgm:t>
    </dgm:pt>
    <dgm:pt modelId="{A3285CED-05DB-49E9-B6CD-779101B017F0}" type="parTrans" cxnId="{BE339CFC-F327-4DFF-9501-F1E838D6853F}">
      <dgm:prSet/>
      <dgm:spPr/>
      <dgm:t>
        <a:bodyPr/>
        <a:lstStyle/>
        <a:p>
          <a:endParaRPr lang="ru-RU"/>
        </a:p>
      </dgm:t>
    </dgm:pt>
    <dgm:pt modelId="{697D9DDD-FFD9-4A1C-84EE-29E2041C7086}" type="sibTrans" cxnId="{BE339CFC-F327-4DFF-9501-F1E838D6853F}">
      <dgm:prSet/>
      <dgm:spPr/>
      <dgm:t>
        <a:bodyPr/>
        <a:lstStyle/>
        <a:p>
          <a:endParaRPr lang="ru-RU"/>
        </a:p>
      </dgm:t>
    </dgm:pt>
    <dgm:pt modelId="{77D40273-A666-4313-8202-3B82CF686F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Детские проекты</a:t>
          </a:r>
        </a:p>
      </dgm:t>
    </dgm:pt>
    <dgm:pt modelId="{4770C0DD-C500-442A-A443-4342BCA9B5C2}" type="parTrans" cxnId="{F1083D74-FCDF-4482-B505-541EE4B0BDE1}">
      <dgm:prSet/>
      <dgm:spPr/>
      <dgm:t>
        <a:bodyPr/>
        <a:lstStyle/>
        <a:p>
          <a:endParaRPr lang="ru-RU"/>
        </a:p>
      </dgm:t>
    </dgm:pt>
    <dgm:pt modelId="{20EF49DF-68D1-43B9-B5D2-04421A1C2796}" type="sibTrans" cxnId="{F1083D74-FCDF-4482-B505-541EE4B0BDE1}">
      <dgm:prSet/>
      <dgm:spPr/>
      <dgm:t>
        <a:bodyPr/>
        <a:lstStyle/>
        <a:p>
          <a:endParaRPr lang="ru-RU"/>
        </a:p>
      </dgm:t>
    </dgm:pt>
    <dgm:pt modelId="{11C7B969-48DC-450A-8EEA-EF5AFE103D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Участия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 конкурсах</a:t>
          </a:r>
        </a:p>
      </dgm:t>
    </dgm:pt>
    <dgm:pt modelId="{8405409C-EAAA-462F-8CD2-55CAF1F5BB15}" type="parTrans" cxnId="{610F3053-1291-4F9F-A394-FB5116D6670B}">
      <dgm:prSet/>
      <dgm:spPr/>
      <dgm:t>
        <a:bodyPr/>
        <a:lstStyle/>
        <a:p>
          <a:endParaRPr lang="ru-RU"/>
        </a:p>
      </dgm:t>
    </dgm:pt>
    <dgm:pt modelId="{B16A6921-6898-4665-B05E-D26A6E9CAF2E}" type="sibTrans" cxnId="{610F3053-1291-4F9F-A394-FB5116D6670B}">
      <dgm:prSet/>
      <dgm:spPr/>
      <dgm:t>
        <a:bodyPr/>
        <a:lstStyle/>
        <a:p>
          <a:endParaRPr lang="ru-RU"/>
        </a:p>
      </dgm:t>
    </dgm:pt>
    <dgm:pt modelId="{29046029-3D0D-4D8B-92B5-45A207B5E9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Занятия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8959345E-89EB-4A81-83C0-9D38BCC49B78}" type="parTrans" cxnId="{94B4EEDC-4FFD-483F-A14E-0B74E5955B92}">
      <dgm:prSet/>
      <dgm:spPr/>
      <dgm:t>
        <a:bodyPr/>
        <a:lstStyle/>
        <a:p>
          <a:endParaRPr lang="ru-RU"/>
        </a:p>
      </dgm:t>
    </dgm:pt>
    <dgm:pt modelId="{2DB4F7BF-C432-4202-9EAC-885387730D1B}" type="sibTrans" cxnId="{94B4EEDC-4FFD-483F-A14E-0B74E5955B92}">
      <dgm:prSet/>
      <dgm:spPr/>
      <dgm:t>
        <a:bodyPr/>
        <a:lstStyle/>
        <a:p>
          <a:endParaRPr lang="ru-RU"/>
        </a:p>
      </dgm:t>
    </dgm:pt>
    <dgm:pt modelId="{49C1AA14-89F3-4591-9B6C-343AF68107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Экскурсии</a:t>
          </a:r>
        </a:p>
      </dgm:t>
    </dgm:pt>
    <dgm:pt modelId="{3BF656BF-4DF8-413B-8EE1-D1E27EC12B50}" type="parTrans" cxnId="{485C84F1-3092-49BC-973D-758F6C979BDD}">
      <dgm:prSet/>
      <dgm:spPr/>
      <dgm:t>
        <a:bodyPr/>
        <a:lstStyle/>
        <a:p>
          <a:endParaRPr lang="ru-RU"/>
        </a:p>
      </dgm:t>
    </dgm:pt>
    <dgm:pt modelId="{7178C9F1-7680-4576-8C0E-5803C7243399}" type="sibTrans" cxnId="{485C84F1-3092-49BC-973D-758F6C979BDD}">
      <dgm:prSet/>
      <dgm:spPr/>
      <dgm:t>
        <a:bodyPr/>
        <a:lstStyle/>
        <a:p>
          <a:endParaRPr lang="ru-RU"/>
        </a:p>
      </dgm:t>
    </dgm:pt>
    <dgm:pt modelId="{1BB471A3-61D4-419D-AB6C-AEFEF85F57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патриотических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праздников</a:t>
          </a:r>
        </a:p>
      </dgm:t>
    </dgm:pt>
    <dgm:pt modelId="{4E782774-4952-455B-BA50-C29A4CC8C5A1}" type="parTrans" cxnId="{8C4325E7-E9A5-4AE0-84AD-62CBB5ED62CD}">
      <dgm:prSet/>
      <dgm:spPr/>
      <dgm:t>
        <a:bodyPr/>
        <a:lstStyle/>
        <a:p>
          <a:endParaRPr lang="ru-RU"/>
        </a:p>
      </dgm:t>
    </dgm:pt>
    <dgm:pt modelId="{EA1692E2-BAC7-4FDC-A817-CCF49C4C5A68}" type="sibTrans" cxnId="{8C4325E7-E9A5-4AE0-84AD-62CBB5ED62CD}">
      <dgm:prSet/>
      <dgm:spPr/>
      <dgm:t>
        <a:bodyPr/>
        <a:lstStyle/>
        <a:p>
          <a:endParaRPr lang="ru-RU"/>
        </a:p>
      </dgm:t>
    </dgm:pt>
    <dgm:pt modelId="{35EBDF1B-C034-42ED-8135-531D53776848}" type="pres">
      <dgm:prSet presAssocID="{F42CCCD3-7E6F-40FE-9A1B-0674D4E275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4CE820-18B5-4042-B8BD-CD41422F86B5}" type="pres">
      <dgm:prSet presAssocID="{EAF5B6AB-B579-4C6E-9214-33A4286E1F80}" presName="centerShape" presStyleLbl="node0" presStyleIdx="0" presStyleCnt="1"/>
      <dgm:spPr/>
      <dgm:t>
        <a:bodyPr/>
        <a:lstStyle/>
        <a:p>
          <a:endParaRPr lang="ru-RU"/>
        </a:p>
      </dgm:t>
    </dgm:pt>
    <dgm:pt modelId="{AD84D5B5-966E-46A3-AF8F-3512DBBF04D3}" type="pres">
      <dgm:prSet presAssocID="{8123F93E-1DCD-4591-BAE0-5100F986DC3E}" presName="Name9" presStyleLbl="parChTrans1D2" presStyleIdx="0" presStyleCnt="9"/>
      <dgm:spPr/>
      <dgm:t>
        <a:bodyPr/>
        <a:lstStyle/>
        <a:p>
          <a:endParaRPr lang="ru-RU"/>
        </a:p>
      </dgm:t>
    </dgm:pt>
    <dgm:pt modelId="{AEEAEA61-1920-44E5-BBF4-C5AD0D692B06}" type="pres">
      <dgm:prSet presAssocID="{8123F93E-1DCD-4591-BAE0-5100F986DC3E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769FBF2-F698-4CE7-8FD0-9E7222BC5770}" type="pres">
      <dgm:prSet presAssocID="{3E9AE24D-D2F0-4C27-9453-5AF918C9544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6063-2146-499E-B6D3-6B53D64688C0}" type="pres">
      <dgm:prSet presAssocID="{0ECAE4B9-3D9E-46BC-BBE0-4193869C3EFD}" presName="Name9" presStyleLbl="parChTrans1D2" presStyleIdx="1" presStyleCnt="9"/>
      <dgm:spPr/>
      <dgm:t>
        <a:bodyPr/>
        <a:lstStyle/>
        <a:p>
          <a:endParaRPr lang="ru-RU"/>
        </a:p>
      </dgm:t>
    </dgm:pt>
    <dgm:pt modelId="{E21CA9E9-587A-4A35-9607-679DC95C9434}" type="pres">
      <dgm:prSet presAssocID="{0ECAE4B9-3D9E-46BC-BBE0-4193869C3EFD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9306701-BD97-4FB7-A0ED-F60CADF872BB}" type="pres">
      <dgm:prSet presAssocID="{3265DA35-9182-4DB5-A92B-F18AF91FC25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FF086-733E-4196-9A0B-1A16F9BCEAB4}" type="pres">
      <dgm:prSet presAssocID="{C9FA06AC-DB14-474B-B664-FD2C199D295D}" presName="Name9" presStyleLbl="parChTrans1D2" presStyleIdx="2" presStyleCnt="9"/>
      <dgm:spPr/>
      <dgm:t>
        <a:bodyPr/>
        <a:lstStyle/>
        <a:p>
          <a:endParaRPr lang="ru-RU"/>
        </a:p>
      </dgm:t>
    </dgm:pt>
    <dgm:pt modelId="{0E102238-9187-464E-9E00-4D2EF6628367}" type="pres">
      <dgm:prSet presAssocID="{C9FA06AC-DB14-474B-B664-FD2C199D295D}" presName="connTx" presStyleLbl="parChTrans1D2" presStyleIdx="2" presStyleCnt="9"/>
      <dgm:spPr/>
      <dgm:t>
        <a:bodyPr/>
        <a:lstStyle/>
        <a:p>
          <a:endParaRPr lang="ru-RU"/>
        </a:p>
      </dgm:t>
    </dgm:pt>
    <dgm:pt modelId="{4F4B319E-19A0-4961-AC39-77F3A629E7AF}" type="pres">
      <dgm:prSet presAssocID="{0F70B4B0-9FBB-47E4-8B51-38C0CE03D7A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DAD94-D2D5-47D4-8C51-A94010F12867}" type="pres">
      <dgm:prSet presAssocID="{A3285CED-05DB-49E9-B6CD-779101B017F0}" presName="Name9" presStyleLbl="parChTrans1D2" presStyleIdx="3" presStyleCnt="9"/>
      <dgm:spPr/>
      <dgm:t>
        <a:bodyPr/>
        <a:lstStyle/>
        <a:p>
          <a:endParaRPr lang="ru-RU"/>
        </a:p>
      </dgm:t>
    </dgm:pt>
    <dgm:pt modelId="{4A96C6BC-8456-4069-A1ED-3882292B1E0E}" type="pres">
      <dgm:prSet presAssocID="{A3285CED-05DB-49E9-B6CD-779101B017F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9D58772F-6FB1-43F0-B95E-BB4CF1777BB7}" type="pres">
      <dgm:prSet presAssocID="{217821CF-1B77-4F9C-83B9-3887594331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32CB3-E643-4C24-80E3-73FE19725C47}" type="pres">
      <dgm:prSet presAssocID="{4770C0DD-C500-442A-A443-4342BCA9B5C2}" presName="Name9" presStyleLbl="parChTrans1D2" presStyleIdx="4" presStyleCnt="9"/>
      <dgm:spPr/>
      <dgm:t>
        <a:bodyPr/>
        <a:lstStyle/>
        <a:p>
          <a:endParaRPr lang="ru-RU"/>
        </a:p>
      </dgm:t>
    </dgm:pt>
    <dgm:pt modelId="{B167852A-7B6D-4142-9A99-BF7BCF317A80}" type="pres">
      <dgm:prSet presAssocID="{4770C0DD-C500-442A-A443-4342BCA9B5C2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D87FB34-835F-4932-BB34-69B0DC3B13C3}" type="pres">
      <dgm:prSet presAssocID="{77D40273-A666-4313-8202-3B82CF686F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A19A9-30D3-48BF-BA72-5F4963128F7B}" type="pres">
      <dgm:prSet presAssocID="{8405409C-EAAA-462F-8CD2-55CAF1F5BB15}" presName="Name9" presStyleLbl="parChTrans1D2" presStyleIdx="5" presStyleCnt="9"/>
      <dgm:spPr/>
      <dgm:t>
        <a:bodyPr/>
        <a:lstStyle/>
        <a:p>
          <a:endParaRPr lang="ru-RU"/>
        </a:p>
      </dgm:t>
    </dgm:pt>
    <dgm:pt modelId="{FBAF69C5-542B-4F1B-9E90-331A792CB7A6}" type="pres">
      <dgm:prSet presAssocID="{8405409C-EAAA-462F-8CD2-55CAF1F5BB15}" presName="connTx" presStyleLbl="parChTrans1D2" presStyleIdx="5" presStyleCnt="9"/>
      <dgm:spPr/>
      <dgm:t>
        <a:bodyPr/>
        <a:lstStyle/>
        <a:p>
          <a:endParaRPr lang="ru-RU"/>
        </a:p>
      </dgm:t>
    </dgm:pt>
    <dgm:pt modelId="{CBF12BD6-53DA-472E-96D1-DDDC0A33826C}" type="pres">
      <dgm:prSet presAssocID="{11C7B969-48DC-450A-8EEA-EF5AFE103D8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3C763-21FA-4F4E-AE49-C001BC9C56D6}" type="pres">
      <dgm:prSet presAssocID="{8959345E-89EB-4A81-83C0-9D38BCC49B78}" presName="Name9" presStyleLbl="parChTrans1D2" presStyleIdx="6" presStyleCnt="9"/>
      <dgm:spPr/>
      <dgm:t>
        <a:bodyPr/>
        <a:lstStyle/>
        <a:p>
          <a:endParaRPr lang="ru-RU"/>
        </a:p>
      </dgm:t>
    </dgm:pt>
    <dgm:pt modelId="{7EFE8FDD-5C96-424B-B3AD-46D19E8DD64C}" type="pres">
      <dgm:prSet presAssocID="{8959345E-89EB-4A81-83C0-9D38BCC49B7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8E46E22E-E1C2-4227-827A-F8C88D0356D1}" type="pres">
      <dgm:prSet presAssocID="{29046029-3D0D-4D8B-92B5-45A207B5E98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C42DE-96D2-48C1-A017-353371E36CF8}" type="pres">
      <dgm:prSet presAssocID="{3BF656BF-4DF8-413B-8EE1-D1E27EC12B50}" presName="Name9" presStyleLbl="parChTrans1D2" presStyleIdx="7" presStyleCnt="9"/>
      <dgm:spPr/>
      <dgm:t>
        <a:bodyPr/>
        <a:lstStyle/>
        <a:p>
          <a:endParaRPr lang="ru-RU"/>
        </a:p>
      </dgm:t>
    </dgm:pt>
    <dgm:pt modelId="{02442F3C-9CD9-4957-803C-3F5BA7956B77}" type="pres">
      <dgm:prSet presAssocID="{3BF656BF-4DF8-413B-8EE1-D1E27EC12B5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08D32E3-8D47-4168-924C-58E54AE6E877}" type="pres">
      <dgm:prSet presAssocID="{49C1AA14-89F3-4591-9B6C-343AF681079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DABA-DBAE-4657-ABB6-FE1E13447AC1}" type="pres">
      <dgm:prSet presAssocID="{4E782774-4952-455B-BA50-C29A4CC8C5A1}" presName="Name9" presStyleLbl="parChTrans1D2" presStyleIdx="8" presStyleCnt="9"/>
      <dgm:spPr/>
      <dgm:t>
        <a:bodyPr/>
        <a:lstStyle/>
        <a:p>
          <a:endParaRPr lang="ru-RU"/>
        </a:p>
      </dgm:t>
    </dgm:pt>
    <dgm:pt modelId="{50325F83-2225-43A4-9F8C-3B702172045A}" type="pres">
      <dgm:prSet presAssocID="{4E782774-4952-455B-BA50-C29A4CC8C5A1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91C7C90-6D87-4CB1-B5B8-8A7FDFE19B89}" type="pres">
      <dgm:prSet presAssocID="{1BB471A3-61D4-419D-AB6C-AEFEF85F57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66512-8E1C-4397-A5CA-7816A903AFEE}" type="presOf" srcId="{3E9AE24D-D2F0-4C27-9453-5AF918C9544E}" destId="{C769FBF2-F698-4CE7-8FD0-9E7222BC5770}" srcOrd="0" destOrd="0" presId="urn:microsoft.com/office/officeart/2005/8/layout/radial1"/>
    <dgm:cxn modelId="{BFAAFDA5-72E2-4BC3-A7BA-9C8C2342EE9B}" type="presOf" srcId="{49C1AA14-89F3-4591-9B6C-343AF6810794}" destId="{508D32E3-8D47-4168-924C-58E54AE6E877}" srcOrd="0" destOrd="0" presId="urn:microsoft.com/office/officeart/2005/8/layout/radial1"/>
    <dgm:cxn modelId="{F1083D74-FCDF-4482-B505-541EE4B0BDE1}" srcId="{EAF5B6AB-B579-4C6E-9214-33A4286E1F80}" destId="{77D40273-A666-4313-8202-3B82CF686F04}" srcOrd="4" destOrd="0" parTransId="{4770C0DD-C500-442A-A443-4342BCA9B5C2}" sibTransId="{20EF49DF-68D1-43B9-B5D2-04421A1C2796}"/>
    <dgm:cxn modelId="{C3EDBB1B-8414-491C-BD82-AB40C70F6410}" type="presOf" srcId="{29046029-3D0D-4D8B-92B5-45A207B5E980}" destId="{8E46E22E-E1C2-4227-827A-F8C88D0356D1}" srcOrd="0" destOrd="0" presId="urn:microsoft.com/office/officeart/2005/8/layout/radial1"/>
    <dgm:cxn modelId="{AAE9F123-2EF2-46B3-B153-C29DFAC9B5E0}" type="presOf" srcId="{4770C0DD-C500-442A-A443-4342BCA9B5C2}" destId="{C2C32CB3-E643-4C24-80E3-73FE19725C47}" srcOrd="0" destOrd="0" presId="urn:microsoft.com/office/officeart/2005/8/layout/radial1"/>
    <dgm:cxn modelId="{05624520-B93A-465E-A844-66EAC589FD6D}" type="presOf" srcId="{8959345E-89EB-4A81-83C0-9D38BCC49B78}" destId="{4C23C763-21FA-4F4E-AE49-C001BC9C56D6}" srcOrd="0" destOrd="0" presId="urn:microsoft.com/office/officeart/2005/8/layout/radial1"/>
    <dgm:cxn modelId="{3DCEB7DB-1FD9-4192-9430-0BC3E864B463}" type="presOf" srcId="{EAF5B6AB-B579-4C6E-9214-33A4286E1F80}" destId="{EE4CE820-18B5-4042-B8BD-CD41422F86B5}" srcOrd="0" destOrd="0" presId="urn:microsoft.com/office/officeart/2005/8/layout/radial1"/>
    <dgm:cxn modelId="{5F8779CD-F573-4DC1-84E2-5AF38857A8EA}" type="presOf" srcId="{3BF656BF-4DF8-413B-8EE1-D1E27EC12B50}" destId="{02442F3C-9CD9-4957-803C-3F5BA7956B77}" srcOrd="1" destOrd="0" presId="urn:microsoft.com/office/officeart/2005/8/layout/radial1"/>
    <dgm:cxn modelId="{7D7E9AD9-E372-4191-876A-DBAB13DBC078}" srcId="{EAF5B6AB-B579-4C6E-9214-33A4286E1F80}" destId="{0F70B4B0-9FBB-47E4-8B51-38C0CE03D7A0}" srcOrd="2" destOrd="0" parTransId="{C9FA06AC-DB14-474B-B664-FD2C199D295D}" sibTransId="{1506B68B-0683-49F0-B4FA-CDCE7E186C68}"/>
    <dgm:cxn modelId="{6F29EC62-446A-49EE-B5CC-72E41AABA53A}" type="presOf" srcId="{C9FA06AC-DB14-474B-B664-FD2C199D295D}" destId="{434FF086-733E-4196-9A0B-1A16F9BCEAB4}" srcOrd="0" destOrd="0" presId="urn:microsoft.com/office/officeart/2005/8/layout/radial1"/>
    <dgm:cxn modelId="{B8A20AC2-FBCB-4F23-897B-30C6CFE84147}" type="presOf" srcId="{C9FA06AC-DB14-474B-B664-FD2C199D295D}" destId="{0E102238-9187-464E-9E00-4D2EF6628367}" srcOrd="1" destOrd="0" presId="urn:microsoft.com/office/officeart/2005/8/layout/radial1"/>
    <dgm:cxn modelId="{5E81846B-4A60-4FD4-965A-AC74990F8E09}" type="presOf" srcId="{A3285CED-05DB-49E9-B6CD-779101B017F0}" destId="{4A96C6BC-8456-4069-A1ED-3882292B1E0E}" srcOrd="1" destOrd="0" presId="urn:microsoft.com/office/officeart/2005/8/layout/radial1"/>
    <dgm:cxn modelId="{F3EF6DF8-C213-467A-B27F-39C24B826522}" type="presOf" srcId="{8405409C-EAAA-462F-8CD2-55CAF1F5BB15}" destId="{A1AA19A9-30D3-48BF-BA72-5F4963128F7B}" srcOrd="0" destOrd="0" presId="urn:microsoft.com/office/officeart/2005/8/layout/radial1"/>
    <dgm:cxn modelId="{F26D12B3-D981-405B-B7CE-58D8E0D911C1}" type="presOf" srcId="{1BB471A3-61D4-419D-AB6C-AEFEF85F57DB}" destId="{A91C7C90-6D87-4CB1-B5B8-8A7FDFE19B89}" srcOrd="0" destOrd="0" presId="urn:microsoft.com/office/officeart/2005/8/layout/radial1"/>
    <dgm:cxn modelId="{AC4667DC-E3F3-4F00-9F9C-A4EBF6351BE6}" type="presOf" srcId="{11C7B969-48DC-450A-8EEA-EF5AFE103D80}" destId="{CBF12BD6-53DA-472E-96D1-DDDC0A33826C}" srcOrd="0" destOrd="0" presId="urn:microsoft.com/office/officeart/2005/8/layout/radial1"/>
    <dgm:cxn modelId="{1AD68DEC-2FA4-4325-8C7D-7613FB975E68}" type="presOf" srcId="{8123F93E-1DCD-4591-BAE0-5100F986DC3E}" destId="{AEEAEA61-1920-44E5-BBF4-C5AD0D692B06}" srcOrd="1" destOrd="0" presId="urn:microsoft.com/office/officeart/2005/8/layout/radial1"/>
    <dgm:cxn modelId="{668E9273-146A-4560-9253-B9A8B76916DD}" type="presOf" srcId="{A3285CED-05DB-49E9-B6CD-779101B017F0}" destId="{50BDAD94-D2D5-47D4-8C51-A94010F12867}" srcOrd="0" destOrd="0" presId="urn:microsoft.com/office/officeart/2005/8/layout/radial1"/>
    <dgm:cxn modelId="{8A250EE2-CB90-40DC-8119-7266FFD20E9F}" type="presOf" srcId="{77D40273-A666-4313-8202-3B82CF686F04}" destId="{8D87FB34-835F-4932-BB34-69B0DC3B13C3}" srcOrd="0" destOrd="0" presId="urn:microsoft.com/office/officeart/2005/8/layout/radial1"/>
    <dgm:cxn modelId="{E7DCDB9D-1FA6-4370-9F09-7898B7E8C245}" type="presOf" srcId="{4770C0DD-C500-442A-A443-4342BCA9B5C2}" destId="{B167852A-7B6D-4142-9A99-BF7BCF317A80}" srcOrd="1" destOrd="0" presId="urn:microsoft.com/office/officeart/2005/8/layout/radial1"/>
    <dgm:cxn modelId="{283E3D5B-B670-4A28-B0ED-6C81293EA792}" type="presOf" srcId="{0F70B4B0-9FBB-47E4-8B51-38C0CE03D7A0}" destId="{4F4B319E-19A0-4961-AC39-77F3A629E7AF}" srcOrd="0" destOrd="0" presId="urn:microsoft.com/office/officeart/2005/8/layout/radial1"/>
    <dgm:cxn modelId="{485C84F1-3092-49BC-973D-758F6C979BDD}" srcId="{EAF5B6AB-B579-4C6E-9214-33A4286E1F80}" destId="{49C1AA14-89F3-4591-9B6C-343AF6810794}" srcOrd="7" destOrd="0" parTransId="{3BF656BF-4DF8-413B-8EE1-D1E27EC12B50}" sibTransId="{7178C9F1-7680-4576-8C0E-5803C7243399}"/>
    <dgm:cxn modelId="{0F92C712-CB40-470C-9616-D52939B73305}" type="presOf" srcId="{0ECAE4B9-3D9E-46BC-BBE0-4193869C3EFD}" destId="{B2206063-2146-499E-B6D3-6B53D64688C0}" srcOrd="0" destOrd="0" presId="urn:microsoft.com/office/officeart/2005/8/layout/radial1"/>
    <dgm:cxn modelId="{6E01A926-3637-4B86-9080-6193FAB251C6}" type="presOf" srcId="{0ECAE4B9-3D9E-46BC-BBE0-4193869C3EFD}" destId="{E21CA9E9-587A-4A35-9607-679DC95C9434}" srcOrd="1" destOrd="0" presId="urn:microsoft.com/office/officeart/2005/8/layout/radial1"/>
    <dgm:cxn modelId="{112E16A2-B4CC-4432-A94F-20E8FC9741BD}" type="presOf" srcId="{3BF656BF-4DF8-413B-8EE1-D1E27EC12B50}" destId="{CFBC42DE-96D2-48C1-A017-353371E36CF8}" srcOrd="0" destOrd="0" presId="urn:microsoft.com/office/officeart/2005/8/layout/radial1"/>
    <dgm:cxn modelId="{0A018DA6-77C7-452D-9052-7CC08BA70F3B}" type="presOf" srcId="{217821CF-1B77-4F9C-83B9-38875943316B}" destId="{9D58772F-6FB1-43F0-B95E-BB4CF1777BB7}" srcOrd="0" destOrd="0" presId="urn:microsoft.com/office/officeart/2005/8/layout/radial1"/>
    <dgm:cxn modelId="{BE339CFC-F327-4DFF-9501-F1E838D6853F}" srcId="{EAF5B6AB-B579-4C6E-9214-33A4286E1F80}" destId="{217821CF-1B77-4F9C-83B9-38875943316B}" srcOrd="3" destOrd="0" parTransId="{A3285CED-05DB-49E9-B6CD-779101B017F0}" sibTransId="{697D9DDD-FFD9-4A1C-84EE-29E2041C7086}"/>
    <dgm:cxn modelId="{E235F1EE-96DA-4E2D-9F18-9813B747B653}" srcId="{F42CCCD3-7E6F-40FE-9A1B-0674D4E275ED}" destId="{EAF5B6AB-B579-4C6E-9214-33A4286E1F80}" srcOrd="0" destOrd="0" parTransId="{77917E1A-F5AE-46C2-B3DB-5EC74721B41D}" sibTransId="{109CC2CC-EEB5-4007-A168-53C5FB10361D}"/>
    <dgm:cxn modelId="{975F8CFA-79B6-4CA4-AE1C-D65E650DF686}" type="presOf" srcId="{F42CCCD3-7E6F-40FE-9A1B-0674D4E275ED}" destId="{35EBDF1B-C034-42ED-8135-531D53776848}" srcOrd="0" destOrd="0" presId="urn:microsoft.com/office/officeart/2005/8/layout/radial1"/>
    <dgm:cxn modelId="{42F6A6BC-F111-460D-A8E0-8195D38C260C}" srcId="{EAF5B6AB-B579-4C6E-9214-33A4286E1F80}" destId="{3265DA35-9182-4DB5-A92B-F18AF91FC25B}" srcOrd="1" destOrd="0" parTransId="{0ECAE4B9-3D9E-46BC-BBE0-4193869C3EFD}" sibTransId="{DAE2E03C-50F0-46C0-A50F-CB11ED0D237F}"/>
    <dgm:cxn modelId="{B8D99ADC-ED52-44B4-AB91-020E26DCEDBF}" type="presOf" srcId="{4E782774-4952-455B-BA50-C29A4CC8C5A1}" destId="{BD61DABA-DBAE-4657-ABB6-FE1E13447AC1}" srcOrd="0" destOrd="0" presId="urn:microsoft.com/office/officeart/2005/8/layout/radial1"/>
    <dgm:cxn modelId="{6D142FB7-D34B-46F1-8413-F9D79F7ADBB7}" type="presOf" srcId="{8959345E-89EB-4A81-83C0-9D38BCC49B78}" destId="{7EFE8FDD-5C96-424B-B3AD-46D19E8DD64C}" srcOrd="1" destOrd="0" presId="urn:microsoft.com/office/officeart/2005/8/layout/radial1"/>
    <dgm:cxn modelId="{966A663B-8445-40A5-B83F-0770892907F7}" srcId="{EAF5B6AB-B579-4C6E-9214-33A4286E1F80}" destId="{3E9AE24D-D2F0-4C27-9453-5AF918C9544E}" srcOrd="0" destOrd="0" parTransId="{8123F93E-1DCD-4591-BAE0-5100F986DC3E}" sibTransId="{1847C973-8C7B-4283-9AA8-7B91C7EEE9E8}"/>
    <dgm:cxn modelId="{610F3053-1291-4F9F-A394-FB5116D6670B}" srcId="{EAF5B6AB-B579-4C6E-9214-33A4286E1F80}" destId="{11C7B969-48DC-450A-8EEA-EF5AFE103D80}" srcOrd="5" destOrd="0" parTransId="{8405409C-EAAA-462F-8CD2-55CAF1F5BB15}" sibTransId="{B16A6921-6898-4665-B05E-D26A6E9CAF2E}"/>
    <dgm:cxn modelId="{94B4EEDC-4FFD-483F-A14E-0B74E5955B92}" srcId="{EAF5B6AB-B579-4C6E-9214-33A4286E1F80}" destId="{29046029-3D0D-4D8B-92B5-45A207B5E980}" srcOrd="6" destOrd="0" parTransId="{8959345E-89EB-4A81-83C0-9D38BCC49B78}" sibTransId="{2DB4F7BF-C432-4202-9EAC-885387730D1B}"/>
    <dgm:cxn modelId="{8C4325E7-E9A5-4AE0-84AD-62CBB5ED62CD}" srcId="{EAF5B6AB-B579-4C6E-9214-33A4286E1F80}" destId="{1BB471A3-61D4-419D-AB6C-AEFEF85F57DB}" srcOrd="8" destOrd="0" parTransId="{4E782774-4952-455B-BA50-C29A4CC8C5A1}" sibTransId="{EA1692E2-BAC7-4FDC-A817-CCF49C4C5A68}"/>
    <dgm:cxn modelId="{8D2CD3B7-660F-444F-A444-1326F53BEE9E}" type="presOf" srcId="{4E782774-4952-455B-BA50-C29A4CC8C5A1}" destId="{50325F83-2225-43A4-9F8C-3B702172045A}" srcOrd="1" destOrd="0" presId="urn:microsoft.com/office/officeart/2005/8/layout/radial1"/>
    <dgm:cxn modelId="{D3B8AAD8-9C53-4BB5-9E59-3DC485A9D24E}" type="presOf" srcId="{8405409C-EAAA-462F-8CD2-55CAF1F5BB15}" destId="{FBAF69C5-542B-4F1B-9E90-331A792CB7A6}" srcOrd="1" destOrd="0" presId="urn:microsoft.com/office/officeart/2005/8/layout/radial1"/>
    <dgm:cxn modelId="{06197A2F-8AAC-473B-B068-C4AB9904D17B}" type="presOf" srcId="{8123F93E-1DCD-4591-BAE0-5100F986DC3E}" destId="{AD84D5B5-966E-46A3-AF8F-3512DBBF04D3}" srcOrd="0" destOrd="0" presId="urn:microsoft.com/office/officeart/2005/8/layout/radial1"/>
    <dgm:cxn modelId="{EF2CE4BF-2433-43CE-8095-52EF29B689A1}" type="presOf" srcId="{3265DA35-9182-4DB5-A92B-F18AF91FC25B}" destId="{B9306701-BD97-4FB7-A0ED-F60CADF872BB}" srcOrd="0" destOrd="0" presId="urn:microsoft.com/office/officeart/2005/8/layout/radial1"/>
    <dgm:cxn modelId="{B8CD78D5-3DCC-402F-A338-F925FB3AFABD}" type="presParOf" srcId="{35EBDF1B-C034-42ED-8135-531D53776848}" destId="{EE4CE820-18B5-4042-B8BD-CD41422F86B5}" srcOrd="0" destOrd="0" presId="urn:microsoft.com/office/officeart/2005/8/layout/radial1"/>
    <dgm:cxn modelId="{E59D4667-8E86-407E-9D88-1777900C74B7}" type="presParOf" srcId="{35EBDF1B-C034-42ED-8135-531D53776848}" destId="{AD84D5B5-966E-46A3-AF8F-3512DBBF04D3}" srcOrd="1" destOrd="0" presId="urn:microsoft.com/office/officeart/2005/8/layout/radial1"/>
    <dgm:cxn modelId="{DEA6026C-6EB2-41C9-8780-4E68675B032C}" type="presParOf" srcId="{AD84D5B5-966E-46A3-AF8F-3512DBBF04D3}" destId="{AEEAEA61-1920-44E5-BBF4-C5AD0D692B06}" srcOrd="0" destOrd="0" presId="urn:microsoft.com/office/officeart/2005/8/layout/radial1"/>
    <dgm:cxn modelId="{B538C487-E957-41D5-80DB-60B3418E7A7A}" type="presParOf" srcId="{35EBDF1B-C034-42ED-8135-531D53776848}" destId="{C769FBF2-F698-4CE7-8FD0-9E7222BC5770}" srcOrd="2" destOrd="0" presId="urn:microsoft.com/office/officeart/2005/8/layout/radial1"/>
    <dgm:cxn modelId="{D89864BE-9408-4469-91E8-13662F4C0B81}" type="presParOf" srcId="{35EBDF1B-C034-42ED-8135-531D53776848}" destId="{B2206063-2146-499E-B6D3-6B53D64688C0}" srcOrd="3" destOrd="0" presId="urn:microsoft.com/office/officeart/2005/8/layout/radial1"/>
    <dgm:cxn modelId="{A85DFF96-C0C4-47FD-A936-895546E1726E}" type="presParOf" srcId="{B2206063-2146-499E-B6D3-6B53D64688C0}" destId="{E21CA9E9-587A-4A35-9607-679DC95C9434}" srcOrd="0" destOrd="0" presId="urn:microsoft.com/office/officeart/2005/8/layout/radial1"/>
    <dgm:cxn modelId="{AA09FDFF-AC74-4DE4-A02B-A169F47D4E0D}" type="presParOf" srcId="{35EBDF1B-C034-42ED-8135-531D53776848}" destId="{B9306701-BD97-4FB7-A0ED-F60CADF872BB}" srcOrd="4" destOrd="0" presId="urn:microsoft.com/office/officeart/2005/8/layout/radial1"/>
    <dgm:cxn modelId="{120B497E-E0F8-4932-90D1-35CABE0F1B68}" type="presParOf" srcId="{35EBDF1B-C034-42ED-8135-531D53776848}" destId="{434FF086-733E-4196-9A0B-1A16F9BCEAB4}" srcOrd="5" destOrd="0" presId="urn:microsoft.com/office/officeart/2005/8/layout/radial1"/>
    <dgm:cxn modelId="{58252229-1733-4618-809D-BCD327344AC9}" type="presParOf" srcId="{434FF086-733E-4196-9A0B-1A16F9BCEAB4}" destId="{0E102238-9187-464E-9E00-4D2EF6628367}" srcOrd="0" destOrd="0" presId="urn:microsoft.com/office/officeart/2005/8/layout/radial1"/>
    <dgm:cxn modelId="{1D932280-286B-449D-86CE-F3C8158A484F}" type="presParOf" srcId="{35EBDF1B-C034-42ED-8135-531D53776848}" destId="{4F4B319E-19A0-4961-AC39-77F3A629E7AF}" srcOrd="6" destOrd="0" presId="urn:microsoft.com/office/officeart/2005/8/layout/radial1"/>
    <dgm:cxn modelId="{204CA7A8-9E59-4AAD-9460-54178935FC5D}" type="presParOf" srcId="{35EBDF1B-C034-42ED-8135-531D53776848}" destId="{50BDAD94-D2D5-47D4-8C51-A94010F12867}" srcOrd="7" destOrd="0" presId="urn:microsoft.com/office/officeart/2005/8/layout/radial1"/>
    <dgm:cxn modelId="{4CBE0BA2-83E4-4701-BA15-1F853D038525}" type="presParOf" srcId="{50BDAD94-D2D5-47D4-8C51-A94010F12867}" destId="{4A96C6BC-8456-4069-A1ED-3882292B1E0E}" srcOrd="0" destOrd="0" presId="urn:microsoft.com/office/officeart/2005/8/layout/radial1"/>
    <dgm:cxn modelId="{9825553F-891D-439B-8B3E-9701BA3AE5E0}" type="presParOf" srcId="{35EBDF1B-C034-42ED-8135-531D53776848}" destId="{9D58772F-6FB1-43F0-B95E-BB4CF1777BB7}" srcOrd="8" destOrd="0" presId="urn:microsoft.com/office/officeart/2005/8/layout/radial1"/>
    <dgm:cxn modelId="{39E25D9B-BF89-40B7-89D1-E399AE988B28}" type="presParOf" srcId="{35EBDF1B-C034-42ED-8135-531D53776848}" destId="{C2C32CB3-E643-4C24-80E3-73FE19725C47}" srcOrd="9" destOrd="0" presId="urn:microsoft.com/office/officeart/2005/8/layout/radial1"/>
    <dgm:cxn modelId="{884F0453-01C2-486B-9BE9-3AD3C7C807AB}" type="presParOf" srcId="{C2C32CB3-E643-4C24-80E3-73FE19725C47}" destId="{B167852A-7B6D-4142-9A99-BF7BCF317A80}" srcOrd="0" destOrd="0" presId="urn:microsoft.com/office/officeart/2005/8/layout/radial1"/>
    <dgm:cxn modelId="{6EBEFE5F-A730-4ACC-AD6B-518F562CAAD6}" type="presParOf" srcId="{35EBDF1B-C034-42ED-8135-531D53776848}" destId="{8D87FB34-835F-4932-BB34-69B0DC3B13C3}" srcOrd="10" destOrd="0" presId="urn:microsoft.com/office/officeart/2005/8/layout/radial1"/>
    <dgm:cxn modelId="{9126F52E-9DC9-421A-A374-F3198FC70EF0}" type="presParOf" srcId="{35EBDF1B-C034-42ED-8135-531D53776848}" destId="{A1AA19A9-30D3-48BF-BA72-5F4963128F7B}" srcOrd="11" destOrd="0" presId="urn:microsoft.com/office/officeart/2005/8/layout/radial1"/>
    <dgm:cxn modelId="{009BACD4-B645-40CA-9B89-2523C705670A}" type="presParOf" srcId="{A1AA19A9-30D3-48BF-BA72-5F4963128F7B}" destId="{FBAF69C5-542B-4F1B-9E90-331A792CB7A6}" srcOrd="0" destOrd="0" presId="urn:microsoft.com/office/officeart/2005/8/layout/radial1"/>
    <dgm:cxn modelId="{5C6AEFB1-212E-4916-A887-59A18FCF6875}" type="presParOf" srcId="{35EBDF1B-C034-42ED-8135-531D53776848}" destId="{CBF12BD6-53DA-472E-96D1-DDDC0A33826C}" srcOrd="12" destOrd="0" presId="urn:microsoft.com/office/officeart/2005/8/layout/radial1"/>
    <dgm:cxn modelId="{29C07769-D3B0-4085-A8C1-0969A052F814}" type="presParOf" srcId="{35EBDF1B-C034-42ED-8135-531D53776848}" destId="{4C23C763-21FA-4F4E-AE49-C001BC9C56D6}" srcOrd="13" destOrd="0" presId="urn:microsoft.com/office/officeart/2005/8/layout/radial1"/>
    <dgm:cxn modelId="{152717BA-CF09-457C-9736-0E2893FFD70C}" type="presParOf" srcId="{4C23C763-21FA-4F4E-AE49-C001BC9C56D6}" destId="{7EFE8FDD-5C96-424B-B3AD-46D19E8DD64C}" srcOrd="0" destOrd="0" presId="urn:microsoft.com/office/officeart/2005/8/layout/radial1"/>
    <dgm:cxn modelId="{2C6FC9F3-BC61-49B0-BBEA-4F493535A69A}" type="presParOf" srcId="{35EBDF1B-C034-42ED-8135-531D53776848}" destId="{8E46E22E-E1C2-4227-827A-F8C88D0356D1}" srcOrd="14" destOrd="0" presId="urn:microsoft.com/office/officeart/2005/8/layout/radial1"/>
    <dgm:cxn modelId="{13E4D24A-8F97-4604-ACCE-9FB24F848B87}" type="presParOf" srcId="{35EBDF1B-C034-42ED-8135-531D53776848}" destId="{CFBC42DE-96D2-48C1-A017-353371E36CF8}" srcOrd="15" destOrd="0" presId="urn:microsoft.com/office/officeart/2005/8/layout/radial1"/>
    <dgm:cxn modelId="{6FC6C1A3-8564-49BA-A270-3910EB513757}" type="presParOf" srcId="{CFBC42DE-96D2-48C1-A017-353371E36CF8}" destId="{02442F3C-9CD9-4957-803C-3F5BA7956B77}" srcOrd="0" destOrd="0" presId="urn:microsoft.com/office/officeart/2005/8/layout/radial1"/>
    <dgm:cxn modelId="{4A795B68-87C4-4360-AC6C-AECF14A2A7A7}" type="presParOf" srcId="{35EBDF1B-C034-42ED-8135-531D53776848}" destId="{508D32E3-8D47-4168-924C-58E54AE6E877}" srcOrd="16" destOrd="0" presId="urn:microsoft.com/office/officeart/2005/8/layout/radial1"/>
    <dgm:cxn modelId="{2F69EAB2-F6EF-49AD-91D1-375ECB0F66AF}" type="presParOf" srcId="{35EBDF1B-C034-42ED-8135-531D53776848}" destId="{BD61DABA-DBAE-4657-ABB6-FE1E13447AC1}" srcOrd="17" destOrd="0" presId="urn:microsoft.com/office/officeart/2005/8/layout/radial1"/>
    <dgm:cxn modelId="{F9919ACB-E843-4402-A4C0-29E9E0B0B043}" type="presParOf" srcId="{BD61DABA-DBAE-4657-ABB6-FE1E13447AC1}" destId="{50325F83-2225-43A4-9F8C-3B702172045A}" srcOrd="0" destOrd="0" presId="urn:microsoft.com/office/officeart/2005/8/layout/radial1"/>
    <dgm:cxn modelId="{E378469F-09E4-4ABB-B45C-BED50C709A4A}" type="presParOf" srcId="{35EBDF1B-C034-42ED-8135-531D53776848}" destId="{A91C7C90-6D87-4CB1-B5B8-8A7FDFE19B8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5E15B-7DDF-44F7-B2BD-EDE8EC0E520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68428C-569E-4846-B2EF-7B7BB5657DB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Формы работы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02A754-530F-4476-BB16-78D43680AE21}" type="parTrans" cxnId="{C2F1FDC4-A3D8-4970-8922-89A573D303F4}">
      <dgm:prSet/>
      <dgm:spPr/>
      <dgm:t>
        <a:bodyPr/>
        <a:lstStyle/>
        <a:p>
          <a:endParaRPr lang="ru-RU"/>
        </a:p>
      </dgm:t>
    </dgm:pt>
    <dgm:pt modelId="{785F0B1F-A474-4243-BED5-EA4D1FC74C02}" type="sibTrans" cxnId="{C2F1FDC4-A3D8-4970-8922-89A573D303F4}">
      <dgm:prSet/>
      <dgm:spPr/>
      <dgm:t>
        <a:bodyPr/>
        <a:lstStyle/>
        <a:p>
          <a:endParaRPr lang="ru-RU"/>
        </a:p>
      </dgm:t>
    </dgm:pt>
    <dgm:pt modelId="{D9E0590C-9501-4CAE-A11D-C5ED4305C85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Участие в конкурсах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932F5B-64B8-4060-8F91-6515A4358E67}" type="parTrans" cxnId="{108124F9-1054-44C5-B9BE-F8D1925E7AA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FE2B6B5-93EF-4210-84F0-B211A9A32129}" type="sibTrans" cxnId="{108124F9-1054-44C5-B9BE-F8D1925E7AA4}">
      <dgm:prSet/>
      <dgm:spPr/>
      <dgm:t>
        <a:bodyPr/>
        <a:lstStyle/>
        <a:p>
          <a:endParaRPr lang="ru-RU"/>
        </a:p>
      </dgm:t>
    </dgm:pt>
    <dgm:pt modelId="{60D3CEA1-AC49-48EA-B635-4F5DE852BB79}">
      <dgm:prSet phldrT="[Текст]" custT="1"/>
      <dgm:spPr>
        <a:solidFill>
          <a:srgbClr val="13F918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экскурсии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52F9461-E270-453F-919A-8548641B3C67}" type="parTrans" cxnId="{B8CC4645-2D61-49B2-BC81-C64E17BB0FF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1D9D401-1E29-485F-B6B6-8128F18370AD}" type="sibTrans" cxnId="{B8CC4645-2D61-49B2-BC81-C64E17BB0FF0}">
      <dgm:prSet/>
      <dgm:spPr/>
      <dgm:t>
        <a:bodyPr/>
        <a:lstStyle/>
        <a:p>
          <a:endParaRPr lang="ru-RU"/>
        </a:p>
      </dgm:t>
    </dgm:pt>
    <dgm:pt modelId="{5B4417BA-BDB3-4C23-B36F-838EEE81242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праздники, развлечения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6A3245-639C-4539-984A-73AA1C1029E3}" type="parTrans" cxnId="{0DC289D1-1219-4C2E-A4EB-803F6B16113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FB91D8E-8634-437B-831A-93312A1B43F6}" type="sibTrans" cxnId="{0DC289D1-1219-4C2E-A4EB-803F6B16113B}">
      <dgm:prSet/>
      <dgm:spPr/>
      <dgm:t>
        <a:bodyPr/>
        <a:lstStyle/>
        <a:p>
          <a:endParaRPr lang="ru-RU"/>
        </a:p>
      </dgm:t>
    </dgm:pt>
    <dgm:pt modelId="{62DA1C38-8C72-443E-B711-BCC4F213CE61}">
      <dgm:prSet custT="1"/>
      <dgm:spPr>
        <a:solidFill>
          <a:srgbClr val="D6000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Выставки совместных работ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EEA464-E0E3-4449-A24E-26D33F0BA575}" type="parTrans" cxnId="{4F3EEACA-3CBB-4D23-8073-B090FAEBF0F1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5F074B3-9C68-4839-AD0C-8C0D2EA52705}" type="sibTrans" cxnId="{4F3EEACA-3CBB-4D23-8073-B090FAEBF0F1}">
      <dgm:prSet/>
      <dgm:spPr/>
      <dgm:t>
        <a:bodyPr/>
        <a:lstStyle/>
        <a:p>
          <a:endParaRPr lang="ru-RU"/>
        </a:p>
      </dgm:t>
    </dgm:pt>
    <dgm:pt modelId="{58477895-86C0-4EAB-9396-33CAA3453A98}">
      <dgm:prSet custT="1"/>
      <dgm:spPr>
        <a:solidFill>
          <a:srgbClr val="66FFFF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фотовыставки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4AE9DE-A912-4E15-B9FB-8F4CD31998BC}" type="parTrans" cxnId="{35707111-4105-4553-A136-232CEA15D29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6546CA9-F54D-49F9-AB45-0139A725F85D}" type="sibTrans" cxnId="{35707111-4105-4553-A136-232CEA15D29A}">
      <dgm:prSet/>
      <dgm:spPr/>
      <dgm:t>
        <a:bodyPr/>
        <a:lstStyle/>
        <a:p>
          <a:endParaRPr lang="ru-RU"/>
        </a:p>
      </dgm:t>
    </dgm:pt>
    <dgm:pt modelId="{55C21FD2-FAF5-4D53-97CB-B9D48DB89097}" type="pres">
      <dgm:prSet presAssocID="{7CF5E15B-7DDF-44F7-B2BD-EDE8EC0E52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DC306B-F4DC-428F-ACDD-2D86800E8C51}" type="pres">
      <dgm:prSet presAssocID="{8168428C-569E-4846-B2EF-7B7BB5657DB5}" presName="singleCycle" presStyleCnt="0"/>
      <dgm:spPr/>
    </dgm:pt>
    <dgm:pt modelId="{22D14194-2144-442D-BCD6-AD76D881A095}" type="pres">
      <dgm:prSet presAssocID="{8168428C-569E-4846-B2EF-7B7BB5657DB5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7A68E0D-F159-496E-AF06-6BCB8F155A1B}" type="pres">
      <dgm:prSet presAssocID="{2A932F5B-64B8-4060-8F91-6515A4358E67}" presName="Name56" presStyleLbl="parChTrans1D2" presStyleIdx="0" presStyleCnt="5"/>
      <dgm:spPr/>
      <dgm:t>
        <a:bodyPr/>
        <a:lstStyle/>
        <a:p>
          <a:endParaRPr lang="ru-RU"/>
        </a:p>
      </dgm:t>
    </dgm:pt>
    <dgm:pt modelId="{E41F1169-B429-4EF7-985B-25200CFA7E6D}" type="pres">
      <dgm:prSet presAssocID="{D9E0590C-9501-4CAE-A11D-C5ED4305C855}" presName="text0" presStyleLbl="node1" presStyleIdx="1" presStyleCnt="6" custScaleX="139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4D792-858F-49C2-A994-196B0645A57C}" type="pres">
      <dgm:prSet presAssocID="{952F9461-E270-453F-919A-8548641B3C67}" presName="Name56" presStyleLbl="parChTrans1D2" presStyleIdx="1" presStyleCnt="5"/>
      <dgm:spPr/>
      <dgm:t>
        <a:bodyPr/>
        <a:lstStyle/>
        <a:p>
          <a:endParaRPr lang="ru-RU"/>
        </a:p>
      </dgm:t>
    </dgm:pt>
    <dgm:pt modelId="{A9AF4D39-BC60-462C-9067-7C1DBA11D9BD}" type="pres">
      <dgm:prSet presAssocID="{60D3CEA1-AC49-48EA-B635-4F5DE852BB79}" presName="text0" presStyleLbl="node1" presStyleIdx="2" presStyleCnt="6" custScaleX="147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42EB9-39F1-49F5-AFA1-D0199DE1AA2D}" type="pres">
      <dgm:prSet presAssocID="{F66A3245-639C-4539-984A-73AA1C1029E3}" presName="Name56" presStyleLbl="parChTrans1D2" presStyleIdx="2" presStyleCnt="5"/>
      <dgm:spPr/>
      <dgm:t>
        <a:bodyPr/>
        <a:lstStyle/>
        <a:p>
          <a:endParaRPr lang="ru-RU"/>
        </a:p>
      </dgm:t>
    </dgm:pt>
    <dgm:pt modelId="{A36E9857-85A4-4281-9E63-3284BB86261B}" type="pres">
      <dgm:prSet presAssocID="{5B4417BA-BDB3-4C23-B36F-838EEE81242F}" presName="text0" presStyleLbl="node1" presStyleIdx="3" presStyleCnt="6" custScaleX="13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4CE9B-45EE-41D9-BFB9-CE52ED5D263F}" type="pres">
      <dgm:prSet presAssocID="{C9EEA464-E0E3-4449-A24E-26D33F0BA575}" presName="Name56" presStyleLbl="parChTrans1D2" presStyleIdx="3" presStyleCnt="5"/>
      <dgm:spPr/>
      <dgm:t>
        <a:bodyPr/>
        <a:lstStyle/>
        <a:p>
          <a:endParaRPr lang="ru-RU"/>
        </a:p>
      </dgm:t>
    </dgm:pt>
    <dgm:pt modelId="{CA8AC24B-D623-406F-B452-D3075E52AAE1}" type="pres">
      <dgm:prSet presAssocID="{62DA1C38-8C72-443E-B711-BCC4F213CE61}" presName="text0" presStyleLbl="node1" presStyleIdx="4" presStyleCnt="6" custScaleX="14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DD6DA-6F97-4902-A7BE-944AEA948E40}" type="pres">
      <dgm:prSet presAssocID="{A54AE9DE-A912-4E15-B9FB-8F4CD31998BC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194D719-770C-4972-998E-D749346EDAF9}" type="pres">
      <dgm:prSet presAssocID="{58477895-86C0-4EAB-9396-33CAA3453A98}" presName="text0" presStyleLbl="node1" presStyleIdx="5" presStyleCnt="6" custScaleX="14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DEF71-90C7-403A-BF81-45069FAA50AC}" type="presOf" srcId="{62DA1C38-8C72-443E-B711-BCC4F213CE61}" destId="{CA8AC24B-D623-406F-B452-D3075E52AAE1}" srcOrd="0" destOrd="0" presId="urn:microsoft.com/office/officeart/2008/layout/RadialCluster"/>
    <dgm:cxn modelId="{B8CC4645-2D61-49B2-BC81-C64E17BB0FF0}" srcId="{8168428C-569E-4846-B2EF-7B7BB5657DB5}" destId="{60D3CEA1-AC49-48EA-B635-4F5DE852BB79}" srcOrd="1" destOrd="0" parTransId="{952F9461-E270-453F-919A-8548641B3C67}" sibTransId="{A1D9D401-1E29-485F-B6B6-8128F18370AD}"/>
    <dgm:cxn modelId="{81EFE6C4-BA55-4C15-9A38-33FB92AF6687}" type="presOf" srcId="{7CF5E15B-7DDF-44F7-B2BD-EDE8EC0E5206}" destId="{55C21FD2-FAF5-4D53-97CB-B9D48DB89097}" srcOrd="0" destOrd="0" presId="urn:microsoft.com/office/officeart/2008/layout/RadialCluster"/>
    <dgm:cxn modelId="{C2F1FDC4-A3D8-4970-8922-89A573D303F4}" srcId="{7CF5E15B-7DDF-44F7-B2BD-EDE8EC0E5206}" destId="{8168428C-569E-4846-B2EF-7B7BB5657DB5}" srcOrd="0" destOrd="0" parTransId="{B002A754-530F-4476-BB16-78D43680AE21}" sibTransId="{785F0B1F-A474-4243-BED5-EA4D1FC74C02}"/>
    <dgm:cxn modelId="{0DC289D1-1219-4C2E-A4EB-803F6B16113B}" srcId="{8168428C-569E-4846-B2EF-7B7BB5657DB5}" destId="{5B4417BA-BDB3-4C23-B36F-838EEE81242F}" srcOrd="2" destOrd="0" parTransId="{F66A3245-639C-4539-984A-73AA1C1029E3}" sibTransId="{5FB91D8E-8634-437B-831A-93312A1B43F6}"/>
    <dgm:cxn modelId="{108124F9-1054-44C5-B9BE-F8D1925E7AA4}" srcId="{8168428C-569E-4846-B2EF-7B7BB5657DB5}" destId="{D9E0590C-9501-4CAE-A11D-C5ED4305C855}" srcOrd="0" destOrd="0" parTransId="{2A932F5B-64B8-4060-8F91-6515A4358E67}" sibTransId="{4FE2B6B5-93EF-4210-84F0-B211A9A32129}"/>
    <dgm:cxn modelId="{2EE14FC0-B792-4B72-A0B3-BAFA15751CE8}" type="presOf" srcId="{8168428C-569E-4846-B2EF-7B7BB5657DB5}" destId="{22D14194-2144-442D-BCD6-AD76D881A095}" srcOrd="0" destOrd="0" presId="urn:microsoft.com/office/officeart/2008/layout/RadialCluster"/>
    <dgm:cxn modelId="{781A9F95-3E83-46D9-A43D-A16629D96561}" type="presOf" srcId="{58477895-86C0-4EAB-9396-33CAA3453A98}" destId="{E194D719-770C-4972-998E-D749346EDAF9}" srcOrd="0" destOrd="0" presId="urn:microsoft.com/office/officeart/2008/layout/RadialCluster"/>
    <dgm:cxn modelId="{526C4F09-0AE4-4174-93F8-066849656628}" type="presOf" srcId="{5B4417BA-BDB3-4C23-B36F-838EEE81242F}" destId="{A36E9857-85A4-4281-9E63-3284BB86261B}" srcOrd="0" destOrd="0" presId="urn:microsoft.com/office/officeart/2008/layout/RadialCluster"/>
    <dgm:cxn modelId="{8E88B31C-554D-41A5-9FB9-983D261AFC0B}" type="presOf" srcId="{A54AE9DE-A912-4E15-B9FB-8F4CD31998BC}" destId="{B0FDD6DA-6F97-4902-A7BE-944AEA948E40}" srcOrd="0" destOrd="0" presId="urn:microsoft.com/office/officeart/2008/layout/RadialCluster"/>
    <dgm:cxn modelId="{E609E433-1A65-46FD-AC37-394A662E82AD}" type="presOf" srcId="{952F9461-E270-453F-919A-8548641B3C67}" destId="{7174D792-858F-49C2-A994-196B0645A57C}" srcOrd="0" destOrd="0" presId="urn:microsoft.com/office/officeart/2008/layout/RadialCluster"/>
    <dgm:cxn modelId="{35707111-4105-4553-A136-232CEA15D29A}" srcId="{8168428C-569E-4846-B2EF-7B7BB5657DB5}" destId="{58477895-86C0-4EAB-9396-33CAA3453A98}" srcOrd="4" destOrd="0" parTransId="{A54AE9DE-A912-4E15-B9FB-8F4CD31998BC}" sibTransId="{96546CA9-F54D-49F9-AB45-0139A725F85D}"/>
    <dgm:cxn modelId="{8F77FB7D-68C3-427D-AF7B-D9BD177BA382}" type="presOf" srcId="{F66A3245-639C-4539-984A-73AA1C1029E3}" destId="{8ED42EB9-39F1-49F5-AFA1-D0199DE1AA2D}" srcOrd="0" destOrd="0" presId="urn:microsoft.com/office/officeart/2008/layout/RadialCluster"/>
    <dgm:cxn modelId="{4CCD83FC-4E49-4BB9-A9E0-4C146D104E75}" type="presOf" srcId="{C9EEA464-E0E3-4449-A24E-26D33F0BA575}" destId="{1754CE9B-45EE-41D9-BFB9-CE52ED5D263F}" srcOrd="0" destOrd="0" presId="urn:microsoft.com/office/officeart/2008/layout/RadialCluster"/>
    <dgm:cxn modelId="{4F3EEACA-3CBB-4D23-8073-B090FAEBF0F1}" srcId="{8168428C-569E-4846-B2EF-7B7BB5657DB5}" destId="{62DA1C38-8C72-443E-B711-BCC4F213CE61}" srcOrd="3" destOrd="0" parTransId="{C9EEA464-E0E3-4449-A24E-26D33F0BA575}" sibTransId="{55F074B3-9C68-4839-AD0C-8C0D2EA52705}"/>
    <dgm:cxn modelId="{9FF163F4-AB7A-4E87-BC1D-5526D2ADE4B9}" type="presOf" srcId="{60D3CEA1-AC49-48EA-B635-4F5DE852BB79}" destId="{A9AF4D39-BC60-462C-9067-7C1DBA11D9BD}" srcOrd="0" destOrd="0" presId="urn:microsoft.com/office/officeart/2008/layout/RadialCluster"/>
    <dgm:cxn modelId="{5484EC0C-80E5-49EA-9AA5-783AB8BCC240}" type="presOf" srcId="{2A932F5B-64B8-4060-8F91-6515A4358E67}" destId="{17A68E0D-F159-496E-AF06-6BCB8F155A1B}" srcOrd="0" destOrd="0" presId="urn:microsoft.com/office/officeart/2008/layout/RadialCluster"/>
    <dgm:cxn modelId="{5A95A08D-4753-4729-B4EC-8D56A7E7F028}" type="presOf" srcId="{D9E0590C-9501-4CAE-A11D-C5ED4305C855}" destId="{E41F1169-B429-4EF7-985B-25200CFA7E6D}" srcOrd="0" destOrd="0" presId="urn:microsoft.com/office/officeart/2008/layout/RadialCluster"/>
    <dgm:cxn modelId="{61A34B92-9A8A-4AFB-811E-9808359FADA7}" type="presParOf" srcId="{55C21FD2-FAF5-4D53-97CB-B9D48DB89097}" destId="{0FDC306B-F4DC-428F-ACDD-2D86800E8C51}" srcOrd="0" destOrd="0" presId="urn:microsoft.com/office/officeart/2008/layout/RadialCluster"/>
    <dgm:cxn modelId="{35318B5C-7F33-464F-AA98-10448E01594E}" type="presParOf" srcId="{0FDC306B-F4DC-428F-ACDD-2D86800E8C51}" destId="{22D14194-2144-442D-BCD6-AD76D881A095}" srcOrd="0" destOrd="0" presId="urn:microsoft.com/office/officeart/2008/layout/RadialCluster"/>
    <dgm:cxn modelId="{D4C98237-4B39-4638-9A3A-DAB53313756D}" type="presParOf" srcId="{0FDC306B-F4DC-428F-ACDD-2D86800E8C51}" destId="{17A68E0D-F159-496E-AF06-6BCB8F155A1B}" srcOrd="1" destOrd="0" presId="urn:microsoft.com/office/officeart/2008/layout/RadialCluster"/>
    <dgm:cxn modelId="{E8BCAA14-AC05-4FC8-A38D-B3BC2F919336}" type="presParOf" srcId="{0FDC306B-F4DC-428F-ACDD-2D86800E8C51}" destId="{E41F1169-B429-4EF7-985B-25200CFA7E6D}" srcOrd="2" destOrd="0" presId="urn:microsoft.com/office/officeart/2008/layout/RadialCluster"/>
    <dgm:cxn modelId="{0F347ADB-3F09-41BB-92F7-AFD82A0AB088}" type="presParOf" srcId="{0FDC306B-F4DC-428F-ACDD-2D86800E8C51}" destId="{7174D792-858F-49C2-A994-196B0645A57C}" srcOrd="3" destOrd="0" presId="urn:microsoft.com/office/officeart/2008/layout/RadialCluster"/>
    <dgm:cxn modelId="{D890F587-D66D-4A7C-B6B5-E21888C299EF}" type="presParOf" srcId="{0FDC306B-F4DC-428F-ACDD-2D86800E8C51}" destId="{A9AF4D39-BC60-462C-9067-7C1DBA11D9BD}" srcOrd="4" destOrd="0" presId="urn:microsoft.com/office/officeart/2008/layout/RadialCluster"/>
    <dgm:cxn modelId="{7E9FCE50-F381-4CCA-98A0-E78C5EF6C28E}" type="presParOf" srcId="{0FDC306B-F4DC-428F-ACDD-2D86800E8C51}" destId="{8ED42EB9-39F1-49F5-AFA1-D0199DE1AA2D}" srcOrd="5" destOrd="0" presId="urn:microsoft.com/office/officeart/2008/layout/RadialCluster"/>
    <dgm:cxn modelId="{8DB76AD2-DA85-464B-8C8C-00DA3CBCB278}" type="presParOf" srcId="{0FDC306B-F4DC-428F-ACDD-2D86800E8C51}" destId="{A36E9857-85A4-4281-9E63-3284BB86261B}" srcOrd="6" destOrd="0" presId="urn:microsoft.com/office/officeart/2008/layout/RadialCluster"/>
    <dgm:cxn modelId="{1A6C1074-212D-46B9-9F92-ECA016097D6C}" type="presParOf" srcId="{0FDC306B-F4DC-428F-ACDD-2D86800E8C51}" destId="{1754CE9B-45EE-41D9-BFB9-CE52ED5D263F}" srcOrd="7" destOrd="0" presId="urn:microsoft.com/office/officeart/2008/layout/RadialCluster"/>
    <dgm:cxn modelId="{A87CC83F-4B3E-4B53-A174-AD5182039C48}" type="presParOf" srcId="{0FDC306B-F4DC-428F-ACDD-2D86800E8C51}" destId="{CA8AC24B-D623-406F-B452-D3075E52AAE1}" srcOrd="8" destOrd="0" presId="urn:microsoft.com/office/officeart/2008/layout/RadialCluster"/>
    <dgm:cxn modelId="{EA607ADA-B7C7-4E54-A7FD-EED4AFC6989F}" type="presParOf" srcId="{0FDC306B-F4DC-428F-ACDD-2D86800E8C51}" destId="{B0FDD6DA-6F97-4902-A7BE-944AEA948E40}" srcOrd="9" destOrd="0" presId="urn:microsoft.com/office/officeart/2008/layout/RadialCluster"/>
    <dgm:cxn modelId="{9C48CE19-A450-4FAE-A9D6-ADE04875B3E4}" type="presParOf" srcId="{0FDC306B-F4DC-428F-ACDD-2D86800E8C51}" destId="{E194D719-770C-4972-998E-D749346EDAF9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E820-18B5-4042-B8BD-CD41422F86B5}">
      <dsp:nvSpPr>
        <dsp:cNvPr id="0" name=""/>
        <dsp:cNvSpPr/>
      </dsp:nvSpPr>
      <dsp:spPr>
        <a:xfrm>
          <a:off x="3620172" y="2059141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Формы работы</a:t>
          </a:r>
        </a:p>
      </dsp:txBody>
      <dsp:txXfrm>
        <a:off x="3778447" y="2217416"/>
        <a:ext cx="764219" cy="764219"/>
      </dsp:txXfrm>
    </dsp:sp>
    <dsp:sp modelId="{AD84D5B5-966E-46A3-AF8F-3512DBBF04D3}">
      <dsp:nvSpPr>
        <dsp:cNvPr id="0" name=""/>
        <dsp:cNvSpPr/>
      </dsp:nvSpPr>
      <dsp:spPr>
        <a:xfrm rot="16200000">
          <a:off x="3672548" y="1559443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6157" y="1546732"/>
        <a:ext cx="48800" cy="48800"/>
      </dsp:txXfrm>
    </dsp:sp>
    <dsp:sp modelId="{C769FBF2-F698-4CE7-8FD0-9E7222BC5770}">
      <dsp:nvSpPr>
        <dsp:cNvPr id="0" name=""/>
        <dsp:cNvSpPr/>
      </dsp:nvSpPr>
      <dsp:spPr>
        <a:xfrm>
          <a:off x="3620172" y="2353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досуги</a:t>
          </a:r>
        </a:p>
      </dsp:txBody>
      <dsp:txXfrm>
        <a:off x="3778447" y="160628"/>
        <a:ext cx="764219" cy="764219"/>
      </dsp:txXfrm>
    </dsp:sp>
    <dsp:sp modelId="{B2206063-2146-499E-B6D3-6B53D64688C0}">
      <dsp:nvSpPr>
        <dsp:cNvPr id="0" name=""/>
        <dsp:cNvSpPr/>
      </dsp:nvSpPr>
      <dsp:spPr>
        <a:xfrm rot="18600000">
          <a:off x="4333587" y="1800041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97196" y="1787330"/>
        <a:ext cx="48800" cy="48800"/>
      </dsp:txXfrm>
    </dsp:sp>
    <dsp:sp modelId="{B9306701-BD97-4FB7-A0ED-F60CADF872BB}">
      <dsp:nvSpPr>
        <dsp:cNvPr id="0" name=""/>
        <dsp:cNvSpPr/>
      </dsp:nvSpPr>
      <dsp:spPr>
        <a:xfrm>
          <a:off x="4942250" y="483550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Театрализованные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представления</a:t>
          </a:r>
        </a:p>
      </dsp:txBody>
      <dsp:txXfrm>
        <a:off x="5100525" y="641825"/>
        <a:ext cx="764219" cy="764219"/>
      </dsp:txXfrm>
    </dsp:sp>
    <dsp:sp modelId="{434FF086-733E-4196-9A0B-1A16F9BCEAB4}">
      <dsp:nvSpPr>
        <dsp:cNvPr id="0" name=""/>
        <dsp:cNvSpPr/>
      </dsp:nvSpPr>
      <dsp:spPr>
        <a:xfrm rot="21000000">
          <a:off x="4685318" y="2409258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8927" y="2396547"/>
        <a:ext cx="48800" cy="48800"/>
      </dsp:txXfrm>
    </dsp:sp>
    <dsp:sp modelId="{4F4B319E-19A0-4961-AC39-77F3A629E7AF}">
      <dsp:nvSpPr>
        <dsp:cNvPr id="0" name=""/>
        <dsp:cNvSpPr/>
      </dsp:nvSpPr>
      <dsp:spPr>
        <a:xfrm>
          <a:off x="5645713" y="1701984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Выставки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детских работ</a:t>
          </a:r>
        </a:p>
      </dsp:txBody>
      <dsp:txXfrm>
        <a:off x="5803988" y="1860259"/>
        <a:ext cx="764219" cy="764219"/>
      </dsp:txXfrm>
    </dsp:sp>
    <dsp:sp modelId="{50BDAD94-D2D5-47D4-8C51-A94010F12867}">
      <dsp:nvSpPr>
        <dsp:cNvPr id="0" name=""/>
        <dsp:cNvSpPr/>
      </dsp:nvSpPr>
      <dsp:spPr>
        <a:xfrm rot="1800000">
          <a:off x="4563163" y="3102034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6772" y="3089323"/>
        <a:ext cx="48800" cy="48800"/>
      </dsp:txXfrm>
    </dsp:sp>
    <dsp:sp modelId="{9D58772F-6FB1-43F0-B95E-BB4CF1777BB7}">
      <dsp:nvSpPr>
        <dsp:cNvPr id="0" name=""/>
        <dsp:cNvSpPr/>
      </dsp:nvSpPr>
      <dsp:spPr>
        <a:xfrm>
          <a:off x="5401403" y="3087536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Спортивные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праздники</a:t>
          </a:r>
        </a:p>
      </dsp:txBody>
      <dsp:txXfrm>
        <a:off x="5559678" y="3245811"/>
        <a:ext cx="764219" cy="764219"/>
      </dsp:txXfrm>
    </dsp:sp>
    <dsp:sp modelId="{C2C32CB3-E643-4C24-80E3-73FE19725C47}">
      <dsp:nvSpPr>
        <dsp:cNvPr id="0" name=""/>
        <dsp:cNvSpPr/>
      </dsp:nvSpPr>
      <dsp:spPr>
        <a:xfrm rot="4200000">
          <a:off x="4024279" y="3554211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7888" y="3541500"/>
        <a:ext cx="48800" cy="48800"/>
      </dsp:txXfrm>
    </dsp:sp>
    <dsp:sp modelId="{8D87FB34-835F-4932-BB34-69B0DC3B13C3}">
      <dsp:nvSpPr>
        <dsp:cNvPr id="0" name=""/>
        <dsp:cNvSpPr/>
      </dsp:nvSpPr>
      <dsp:spPr>
        <a:xfrm>
          <a:off x="4323635" y="3991890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Детские проекты</a:t>
          </a:r>
        </a:p>
      </dsp:txBody>
      <dsp:txXfrm>
        <a:off x="4481910" y="4150165"/>
        <a:ext cx="764219" cy="764219"/>
      </dsp:txXfrm>
    </dsp:sp>
    <dsp:sp modelId="{A1AA19A9-30D3-48BF-BA72-5F4963128F7B}">
      <dsp:nvSpPr>
        <dsp:cNvPr id="0" name=""/>
        <dsp:cNvSpPr/>
      </dsp:nvSpPr>
      <dsp:spPr>
        <a:xfrm rot="6600000">
          <a:off x="3320816" y="3554211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84425" y="3541500"/>
        <a:ext cx="48800" cy="48800"/>
      </dsp:txXfrm>
    </dsp:sp>
    <dsp:sp modelId="{CBF12BD6-53DA-472E-96D1-DDDC0A33826C}">
      <dsp:nvSpPr>
        <dsp:cNvPr id="0" name=""/>
        <dsp:cNvSpPr/>
      </dsp:nvSpPr>
      <dsp:spPr>
        <a:xfrm>
          <a:off x="2916709" y="3991890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Участия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 конкурсах</a:t>
          </a:r>
        </a:p>
      </dsp:txBody>
      <dsp:txXfrm>
        <a:off x="3074984" y="4150165"/>
        <a:ext cx="764219" cy="764219"/>
      </dsp:txXfrm>
    </dsp:sp>
    <dsp:sp modelId="{4C23C763-21FA-4F4E-AE49-C001BC9C56D6}">
      <dsp:nvSpPr>
        <dsp:cNvPr id="0" name=""/>
        <dsp:cNvSpPr/>
      </dsp:nvSpPr>
      <dsp:spPr>
        <a:xfrm rot="9000000">
          <a:off x="2781932" y="3102034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45541" y="3089323"/>
        <a:ext cx="48800" cy="48800"/>
      </dsp:txXfrm>
    </dsp:sp>
    <dsp:sp modelId="{8E46E22E-E1C2-4227-827A-F8C88D0356D1}">
      <dsp:nvSpPr>
        <dsp:cNvPr id="0" name=""/>
        <dsp:cNvSpPr/>
      </dsp:nvSpPr>
      <dsp:spPr>
        <a:xfrm>
          <a:off x="1838941" y="3087536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Занятия</a:t>
          </a:r>
          <a:r>
            <a:rPr kumimoji="0" lang="ru-RU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1997216" y="3245811"/>
        <a:ext cx="764219" cy="764219"/>
      </dsp:txXfrm>
    </dsp:sp>
    <dsp:sp modelId="{CFBC42DE-96D2-48C1-A017-353371E36CF8}">
      <dsp:nvSpPr>
        <dsp:cNvPr id="0" name=""/>
        <dsp:cNvSpPr/>
      </dsp:nvSpPr>
      <dsp:spPr>
        <a:xfrm rot="11400000">
          <a:off x="2659777" y="2409258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23386" y="2396547"/>
        <a:ext cx="48800" cy="48800"/>
      </dsp:txXfrm>
    </dsp:sp>
    <dsp:sp modelId="{508D32E3-8D47-4168-924C-58E54AE6E877}">
      <dsp:nvSpPr>
        <dsp:cNvPr id="0" name=""/>
        <dsp:cNvSpPr/>
      </dsp:nvSpPr>
      <dsp:spPr>
        <a:xfrm>
          <a:off x="1594631" y="1701984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Экскурсии</a:t>
          </a:r>
        </a:p>
      </dsp:txBody>
      <dsp:txXfrm>
        <a:off x="1752906" y="1860259"/>
        <a:ext cx="764219" cy="764219"/>
      </dsp:txXfrm>
    </dsp:sp>
    <dsp:sp modelId="{BD61DABA-DBAE-4657-ABB6-FE1E13447AC1}">
      <dsp:nvSpPr>
        <dsp:cNvPr id="0" name=""/>
        <dsp:cNvSpPr/>
      </dsp:nvSpPr>
      <dsp:spPr>
        <a:xfrm rot="13800000">
          <a:off x="3011509" y="1800041"/>
          <a:ext cx="97601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6018" y="11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5117" y="1787330"/>
        <a:ext cx="48800" cy="48800"/>
      </dsp:txXfrm>
    </dsp:sp>
    <dsp:sp modelId="{A91C7C90-6D87-4CB1-B5B8-8A7FDFE19B89}">
      <dsp:nvSpPr>
        <dsp:cNvPr id="0" name=""/>
        <dsp:cNvSpPr/>
      </dsp:nvSpPr>
      <dsp:spPr>
        <a:xfrm>
          <a:off x="2298094" y="483550"/>
          <a:ext cx="1080769" cy="108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патриотических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праздников</a:t>
          </a:r>
        </a:p>
      </dsp:txBody>
      <dsp:txXfrm>
        <a:off x="2456369" y="641825"/>
        <a:ext cx="764219" cy="764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14194-2144-442D-BCD6-AD76D881A095}">
      <dsp:nvSpPr>
        <dsp:cNvPr id="0" name=""/>
        <dsp:cNvSpPr/>
      </dsp:nvSpPr>
      <dsp:spPr>
        <a:xfrm>
          <a:off x="3423553" y="1765573"/>
          <a:ext cx="1357788" cy="1357788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Формы работы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89835" y="1831855"/>
        <a:ext cx="1225224" cy="1225224"/>
      </dsp:txXfrm>
    </dsp:sp>
    <dsp:sp modelId="{17A68E0D-F159-496E-AF06-6BCB8F155A1B}">
      <dsp:nvSpPr>
        <dsp:cNvPr id="0" name=""/>
        <dsp:cNvSpPr/>
      </dsp:nvSpPr>
      <dsp:spPr>
        <a:xfrm rot="16200000">
          <a:off x="3719049" y="1382174"/>
          <a:ext cx="766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7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F1169-B429-4EF7-985B-25200CFA7E6D}">
      <dsp:nvSpPr>
        <dsp:cNvPr id="0" name=""/>
        <dsp:cNvSpPr/>
      </dsp:nvSpPr>
      <dsp:spPr>
        <a:xfrm>
          <a:off x="3466727" y="89057"/>
          <a:ext cx="1271440" cy="90971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Участие в конкурсах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11136" y="133466"/>
        <a:ext cx="1182622" cy="820900"/>
      </dsp:txXfrm>
    </dsp:sp>
    <dsp:sp modelId="{7174D792-858F-49C2-A994-196B0645A57C}">
      <dsp:nvSpPr>
        <dsp:cNvPr id="0" name=""/>
        <dsp:cNvSpPr/>
      </dsp:nvSpPr>
      <dsp:spPr>
        <a:xfrm rot="20520000">
          <a:off x="4769618" y="2149855"/>
          <a:ext cx="4791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1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F4D39-BC60-462C-9067-7C1DBA11D9BD}">
      <dsp:nvSpPr>
        <dsp:cNvPr id="0" name=""/>
        <dsp:cNvSpPr/>
      </dsp:nvSpPr>
      <dsp:spPr>
        <a:xfrm>
          <a:off x="5237001" y="1402306"/>
          <a:ext cx="1345955" cy="909718"/>
        </a:xfrm>
        <a:prstGeom prst="roundRect">
          <a:avLst/>
        </a:prstGeom>
        <a:solidFill>
          <a:srgbClr val="13F9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экскурсии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81410" y="1446715"/>
        <a:ext cx="1257137" cy="820900"/>
      </dsp:txXfrm>
    </dsp:sp>
    <dsp:sp modelId="{8ED42EB9-39F1-49F5-AFA1-D0199DE1AA2D}">
      <dsp:nvSpPr>
        <dsp:cNvPr id="0" name=""/>
        <dsp:cNvSpPr/>
      </dsp:nvSpPr>
      <dsp:spPr>
        <a:xfrm rot="3240000">
          <a:off x="4492814" y="3325274"/>
          <a:ext cx="499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1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E9857-85A4-4281-9E63-3284BB86261B}">
      <dsp:nvSpPr>
        <dsp:cNvPr id="0" name=""/>
        <dsp:cNvSpPr/>
      </dsp:nvSpPr>
      <dsp:spPr>
        <a:xfrm>
          <a:off x="4596133" y="3527186"/>
          <a:ext cx="1246860" cy="90971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праздники, развлечения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40542" y="3571595"/>
        <a:ext cx="1158042" cy="820900"/>
      </dsp:txXfrm>
    </dsp:sp>
    <dsp:sp modelId="{1754CE9B-45EE-41D9-BFB9-CE52ED5D263F}">
      <dsp:nvSpPr>
        <dsp:cNvPr id="0" name=""/>
        <dsp:cNvSpPr/>
      </dsp:nvSpPr>
      <dsp:spPr>
        <a:xfrm rot="7560000">
          <a:off x="3212927" y="3325274"/>
          <a:ext cx="499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1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AC24B-D623-406F-B452-D3075E52AAE1}">
      <dsp:nvSpPr>
        <dsp:cNvPr id="0" name=""/>
        <dsp:cNvSpPr/>
      </dsp:nvSpPr>
      <dsp:spPr>
        <a:xfrm>
          <a:off x="2314601" y="3527186"/>
          <a:ext cx="1341461" cy="909718"/>
        </a:xfrm>
        <a:prstGeom prst="roundRect">
          <a:avLst/>
        </a:prstGeom>
        <a:solidFill>
          <a:srgbClr val="D6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Выставки совместных работ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59010" y="3571595"/>
        <a:ext cx="1252643" cy="820900"/>
      </dsp:txXfrm>
    </dsp:sp>
    <dsp:sp modelId="{B0FDD6DA-6F97-4902-A7BE-944AEA948E40}">
      <dsp:nvSpPr>
        <dsp:cNvPr id="0" name=""/>
        <dsp:cNvSpPr/>
      </dsp:nvSpPr>
      <dsp:spPr>
        <a:xfrm rot="11880000">
          <a:off x="2930831" y="2145842"/>
          <a:ext cx="505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0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4D719-770C-4972-998E-D749346EDAF9}">
      <dsp:nvSpPr>
        <dsp:cNvPr id="0" name=""/>
        <dsp:cNvSpPr/>
      </dsp:nvSpPr>
      <dsp:spPr>
        <a:xfrm>
          <a:off x="1646642" y="1402306"/>
          <a:ext cx="1296549" cy="909718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Семейные фотовыставки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91051" y="1446715"/>
        <a:ext cx="1207731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DB3-5FF1-4F4A-B5BE-98C7AE853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34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EADB-6523-4AB6-93A4-0824E643BDC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6DC6-0FA7-4231-A709-21511E3A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406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749C-4A83-409B-8AB1-85D9AB370B0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1E78-CB57-4393-BB9E-8C87AEC7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78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844F-2853-4F1D-A275-50748EF3D30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23E4-4DA4-4B08-BEA5-ECC1A464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1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66E1-4276-4B7C-89AE-80E938810544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881A-DA67-4BD6-9C07-878F9FDF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9840-F5B5-45EA-8F47-48B28F1E283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0393-EEA1-45A5-8B4D-D8358EBD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956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DF89-A595-4356-B276-D6596CAEF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481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C549-073C-44A0-81A0-C59B7412C24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3E38-42FC-4288-9562-4E5F0F435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667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E34E-281A-43D0-B5B0-C0DF92413875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2ABC-B671-44BA-B8E5-439E3FC98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760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C5B8-DBF4-4AAC-BC58-36B0A3A802F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C87D-B35E-4F42-9224-43DCC0112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8727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7691-C83C-447A-884A-BFE9719D1BA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3F82-415E-46C5-8FC7-3555EE29B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4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512D-0E7E-41ED-9AC7-EA35FB1AAA0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919-6DFA-4C49-9434-AB8110FBF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004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0913-C22C-4EB3-8BB8-9B52FDCAC12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B54D-8D03-49CB-88EF-A6D91668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347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B3331A-3F07-4168-BF8A-28488A7933C6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AB779D-3A2A-458A-8905-BAB92BE0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51" r:id="rId2"/>
    <p:sldLayoutId id="2147484064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1" r:id="rId12"/>
    <p:sldLayoutId id="2147484062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0099"/>
                </a:solidFill>
                <a:latin typeface="Arial" charset="0"/>
                <a:cs typeface="Arial" charset="0"/>
              </a:rPr>
              <a:t>«Патриотическое воспитание дошкольников»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1412776"/>
            <a:ext cx="2552333" cy="32689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691680" y="5085184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Работу выполнила: воспитатель МБДОУ  детский сад №10 «Белочка»</a:t>
            </a:r>
          </a:p>
          <a:p>
            <a:pPr algn="ctr" eaLnBrk="1" hangingPunct="1"/>
            <a:r>
              <a:rPr lang="ru-RU" sz="1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Косарева Татьяна </a:t>
            </a:r>
            <a:r>
              <a:rPr lang="ru-RU" sz="1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Сергеевна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rgbClr val="FF0066"/>
                </a:solidFill>
                <a:latin typeface="Arial" charset="0"/>
                <a:cs typeface="Arial" charset="0"/>
              </a:rPr>
              <a:t>Воспитание патриотических чувств с помощью художественной литературы и иллюстраций.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484784"/>
            <a:ext cx="3313559" cy="2094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613150"/>
            <a:ext cx="3191768" cy="2005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11188" y="324643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 i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rgbClr val="FF0066"/>
                </a:solidFill>
                <a:latin typeface="Arial" charset="0"/>
                <a:cs typeface="Arial" charset="0"/>
              </a:rPr>
              <a:t>Конструирование, как один из методов воспитания патриотических чувств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3678560" cy="22412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37016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i="1" smtClean="0">
                <a:solidFill>
                  <a:srgbClr val="FF0066"/>
                </a:solidFill>
                <a:latin typeface="Arial" charset="0"/>
                <a:cs typeface="Arial" charset="0"/>
              </a:rPr>
              <a:t>Никто не забыт – ничто не забыто</a:t>
            </a: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073510" cy="2305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3240360" cy="243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5613" y="696913"/>
            <a:ext cx="570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>
                <a:solidFill>
                  <a:srgbClr val="FF0066"/>
                </a:solidFill>
                <a:latin typeface="Arial" charset="0"/>
              </a:rPr>
              <a:t>«Охранять природу - значит охранять Родину»</a:t>
            </a:r>
          </a:p>
          <a:p>
            <a:pPr algn="r" eaLnBrk="1" hangingPunct="1"/>
            <a:r>
              <a:rPr lang="ru-RU" altLang="ru-RU" sz="2000">
                <a:solidFill>
                  <a:srgbClr val="FF0066"/>
                </a:solidFill>
                <a:latin typeface="Arial" charset="0"/>
              </a:rPr>
              <a:t>(М. Пришвин)</a:t>
            </a: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4938"/>
            <a:ext cx="3467561" cy="180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573016"/>
            <a:ext cx="3427412" cy="2155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331913" y="374650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66"/>
                </a:solidFill>
                <a:latin typeface="Arial" charset="0"/>
              </a:rPr>
              <a:t>Выставка совместных работ родителей и детей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6" y="980728"/>
            <a:ext cx="3791577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35836"/>
            <a:ext cx="3602118" cy="226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200" i="1" smtClean="0">
                <a:latin typeface="Arial" charset="0"/>
                <a:cs typeface="Arial" charset="0"/>
              </a:rPr>
              <a:t>      Хочется верить, что проводимая работа по патриотическому воспитанию дошкольников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12776"/>
            <a:ext cx="78597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altLang="ru-RU" sz="2000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«Любовь к родному краю, родной культуре, родному селу или городу начинается с малого – с любви к своей семье, к своему жилищу, к своему детскому саду. Постепенно расширяясь, эта любовь к родному переходит в любовь к своей стране - к её истории, её прошлому и настоящему»</a:t>
            </a: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ru-RU" altLang="ru-RU" sz="2000" i="1" dirty="0" err="1" smtClean="0">
                <a:solidFill>
                  <a:srgbClr val="FF0066"/>
                </a:solidFill>
                <a:latin typeface="Arial" charset="0"/>
                <a:cs typeface="Arial" charset="0"/>
              </a:rPr>
              <a:t>Д.С.Лихачёв</a:t>
            </a:r>
            <a:endParaRPr lang="ru-RU" altLang="ru-RU" sz="2000" i="1" dirty="0" smtClean="0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 eaLnBrk="1" hangingPunct="1"/>
            <a:r>
              <a:rPr lang="ru-RU" altLang="ru-RU" sz="2200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Цель: </a:t>
            </a:r>
            <a:r>
              <a:rPr lang="ru-RU" altLang="ru-RU" sz="2200" dirty="0" smtClean="0">
                <a:latin typeface="Arial" charset="0"/>
                <a:cs typeface="Arial" charset="0"/>
              </a:rPr>
              <a:t>развивать чувство патриотизма и любовь к своей Родине. 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Задачи: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charset="0"/>
                <a:cs typeface="Arial" charset="0"/>
              </a:rPr>
              <a:t>Формировать бережное отношение к природе и всему живому;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Развивать </a:t>
            </a:r>
            <a:r>
              <a:rPr lang="ru-RU" altLang="ru-RU" sz="2400" dirty="0">
                <a:latin typeface="Arial" charset="0"/>
                <a:cs typeface="Arial" charset="0"/>
              </a:rPr>
              <a:t>интерес к русским традициям и промыслам;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Знакомить </a:t>
            </a:r>
            <a:r>
              <a:rPr lang="ru-RU" altLang="ru-RU" sz="2400" dirty="0">
                <a:latin typeface="Arial" charset="0"/>
                <a:cs typeface="Arial" charset="0"/>
              </a:rPr>
              <a:t>с трудом взрослых, с ролью труда в жизни людей, воспитывать уважение к труду;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 Формировать </a:t>
            </a:r>
            <a:r>
              <a:rPr lang="ru-RU" altLang="ru-RU" sz="2400" dirty="0">
                <a:latin typeface="Arial" charset="0"/>
                <a:cs typeface="Arial" charset="0"/>
              </a:rPr>
              <a:t>элементарные знания о правах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человека;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Знакомить </a:t>
            </a:r>
            <a:r>
              <a:rPr lang="ru-RU" altLang="ru-RU" sz="2400" dirty="0">
                <a:latin typeface="Arial" charset="0"/>
                <a:cs typeface="Arial" charset="0"/>
              </a:rPr>
              <a:t>детей с символами города, </a:t>
            </a:r>
            <a:r>
              <a:rPr lang="ru-RU" altLang="ru-RU" sz="2400" dirty="0" smtClean="0">
                <a:latin typeface="Arial" charset="0"/>
                <a:cs typeface="Arial" charset="0"/>
              </a:rPr>
              <a:t>государства;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Расширять </a:t>
            </a:r>
            <a:r>
              <a:rPr lang="ru-RU" altLang="ru-RU" sz="2400" dirty="0">
                <a:latin typeface="Arial" charset="0"/>
                <a:cs typeface="Arial" charset="0"/>
              </a:rPr>
              <a:t>представления детей о городах своей Родины;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Развивать </a:t>
            </a:r>
            <a:r>
              <a:rPr lang="ru-RU" altLang="ru-RU" sz="2400" dirty="0">
                <a:latin typeface="Arial" charset="0"/>
                <a:cs typeface="Arial" charset="0"/>
              </a:rPr>
              <a:t>чувства ответственности и гордости за достижения страны;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Воспитывать </a:t>
            </a:r>
            <a:r>
              <a:rPr lang="ru-RU" altLang="ru-RU" sz="2400" dirty="0">
                <a:latin typeface="Arial" charset="0"/>
                <a:cs typeface="Arial" charset="0"/>
              </a:rPr>
              <a:t>толерантность, чувство уважения к другим народам, их традициям.</a:t>
            </a: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l" eaLnBrk="1" hangingPunct="1"/>
            <a:r>
              <a:rPr lang="ru-RU" altLang="ru-RU" sz="2200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Актуальность проблемы: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84213" y="765175"/>
            <a:ext cx="7775575" cy="5616575"/>
          </a:xfrm>
        </p:spPr>
        <p:txBody>
          <a:bodyPr rtlCol="0">
            <a:normAutofit fontScale="40000" lnSpcReduction="20000"/>
          </a:bodyPr>
          <a:lstStyle/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Нельзя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быть патриотом, не чувствуя личной связи с Родиной, не зная как любили и берегли ее наши предки, наши отцы и деды. 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	В связи с этим проблема нравственно-патриотического воспитания детей дошкольного возраста становиться одной из актуальных.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	Патриотическое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воспитание – это основа формирования будущего гражданина. Патриотическое чувство не возникает само по себе. Это результата длительного целенаправленного воспитания на человека, начиная с самого детства.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	Поэтому 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большую работу по воспитанию у детей патриотических чувств необходимо вести в дошкольном учреждении, в результате систематической, целенаправленной воспитательной работы у детей могут быть сформированы элементы гражданственности и патриотизма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5500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Ожидаемый результат: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800" dirty="0">
                <a:latin typeface="Arial" charset="0"/>
                <a:cs typeface="Arial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800" dirty="0">
                <a:latin typeface="Arial" charset="0"/>
                <a:cs typeface="Arial" charset="0"/>
              </a:rPr>
              <a:t>Наличие у детей знаний об истории возникновения города, его достопримечательностях, природных богатствах, социально-экономической значимости, символике родного края.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800" dirty="0">
                <a:latin typeface="Arial" charset="0"/>
                <a:cs typeface="Arial" charset="0"/>
              </a:rPr>
              <a:t>Возникновение стойкого интереса к прошлому, настоящему и будущему родного города, родной страны, чувства ответственности, гордости, любви и патриотизма.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800" dirty="0">
                <a:latin typeface="Arial" charset="0"/>
                <a:cs typeface="Arial" charset="0"/>
              </a:rPr>
              <a:t>Развитие умения трудиться, сотрудничать, коллективно решать творческие задачи, желание совершенствовать гражданские поступки.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800" dirty="0">
                <a:latin typeface="Arial" charset="0"/>
                <a:cs typeface="Arial" charset="0"/>
              </a:rPr>
              <a:t>Привлечение семьи к патриотическому воспитанию детей.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916113"/>
          </a:xfrm>
        </p:spPr>
        <p:txBody>
          <a:bodyPr/>
          <a:lstStyle/>
          <a:p>
            <a:pPr algn="l" eaLnBrk="1" hangingPunct="1"/>
            <a:r>
              <a:rPr lang="ru-RU" altLang="ru-RU" sz="2200" b="1" i="1" smtClean="0">
                <a:solidFill>
                  <a:srgbClr val="FF0066"/>
                </a:solidFill>
                <a:latin typeface="Arial" charset="0"/>
                <a:cs typeface="Arial" charset="0"/>
              </a:rPr>
              <a:t>Формы работы с детьми:</a:t>
            </a:r>
            <a:r>
              <a:rPr lang="ru-RU" altLang="ru-RU" sz="3600" i="1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altLang="ru-RU" sz="3600" i="1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altLang="ru-RU" sz="3600" i="1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grpSp>
        <p:nvGrpSpPr>
          <p:cNvPr id="2" name="Diagram 6"/>
          <p:cNvGrpSpPr>
            <a:grpSpLocks noChangeAspect="1"/>
          </p:cNvGrpSpPr>
          <p:nvPr/>
        </p:nvGrpSpPr>
        <p:grpSpPr bwMode="auto">
          <a:xfrm>
            <a:off x="539552" y="1196752"/>
            <a:ext cx="8321115" cy="5075014"/>
            <a:chOff x="1332" y="1059"/>
            <a:chExt cx="2858" cy="2870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880705563"/>
                </p:ext>
              </p:extLst>
            </p:nvPr>
          </p:nvGraphicFramePr>
          <p:xfrm>
            <a:off x="1332" y="1059"/>
            <a:ext cx="2858" cy="2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Рисунок 8" descr="http://college5.msk.ru/stud/club_p/pobediteli/ushite5.jpg"/>
            <p:cNvSpPr>
              <a:spLocks noChangeAspect="1" noChangeArrowheads="1"/>
            </p:cNvSpPr>
            <p:nvPr/>
          </p:nvSpPr>
          <p:spPr bwMode="auto">
            <a:xfrm>
              <a:off x="3173" y="1708"/>
              <a:ext cx="383" cy="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8038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l"/>
            <a:r>
              <a:rPr lang="ru-RU" sz="2200" b="1" i="1" smtClean="0">
                <a:solidFill>
                  <a:srgbClr val="FF0066"/>
                </a:solidFill>
                <a:latin typeface="Arial" charset="0"/>
                <a:cs typeface="Arial" charset="0"/>
              </a:rPr>
              <a:t>Формы совместной работы с родителями и детьми: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756126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200" b="1" i="1" dirty="0" smtClean="0">
                <a:solidFill>
                  <a:srgbClr val="FF0066"/>
                </a:solidFill>
                <a:latin typeface="Arial" charset="0"/>
              </a:rPr>
              <a:t>Методы и приемы: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b="1" dirty="0" smtClean="0">
              <a:solidFill>
                <a:srgbClr val="CC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dirty="0" smtClean="0">
                <a:latin typeface="Arial" charset="0"/>
              </a:rPr>
              <a:t>Дети дошкольного возраста способны осознанно воспринимать социальные явления. Методы должны стимулировать проявление любознательности, активности, выражения чувств.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dirty="0" smtClean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Arial" charset="0"/>
              </a:rPr>
              <a:t>методы, повышающие  познавательную активность (наблюдение, </a:t>
            </a:r>
            <a:r>
              <a:rPr lang="ru-RU" altLang="ru-RU" sz="2000" dirty="0" err="1" smtClean="0">
                <a:latin typeface="Arial" charset="0"/>
              </a:rPr>
              <a:t>эксперементирование</a:t>
            </a:r>
            <a:r>
              <a:rPr lang="ru-RU" altLang="ru-RU" sz="2000" dirty="0" smtClean="0"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dirty="0" smtClean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Arial" charset="0"/>
              </a:rPr>
              <a:t>методы, вызывающие эмоциональную активность;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altLang="ru-RU" sz="2000" dirty="0" smtClean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Arial" charset="0"/>
              </a:rPr>
              <a:t>методы, стимулирующие взаимодействие разных видов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 smtClean="0">
                <a:latin typeface="Arial" charset="0"/>
              </a:rPr>
              <a:t>представлений;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altLang="ru-RU" sz="2000" dirty="0" smtClean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000" dirty="0" smtClean="0">
                <a:latin typeface="Arial" charset="0"/>
              </a:rPr>
              <a:t>методы коррекции и уточнения детских представлений.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altLang="ru-RU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i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dirty="0" smtClean="0">
                <a:latin typeface="Arial" charset="0"/>
              </a:rPr>
              <a:t>Использовать в качестве основных методов игру.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pPr algn="l"/>
            <a:r>
              <a:rPr lang="ru-RU" sz="2200" b="1" i="1" smtClean="0">
                <a:solidFill>
                  <a:srgbClr val="FF0066"/>
                </a:solidFill>
                <a:latin typeface="Arial" charset="0"/>
                <a:cs typeface="Arial" charset="0"/>
              </a:rPr>
              <a:t>Результативность: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</p:nvPr>
        </p:nvGraphicFramePr>
        <p:xfrm>
          <a:off x="446088" y="8159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2517775" y="13922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835150" y="3789363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Arial" charset="0"/>
              </a:rPr>
              <a:t>2014 </a:t>
            </a:r>
            <a:r>
              <a:rPr lang="ru-RU" dirty="0">
                <a:latin typeface="Arial" charset="0"/>
              </a:rPr>
              <a:t>год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651500" y="5341938"/>
            <a:ext cx="1099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Arial" charset="0"/>
              </a:rPr>
              <a:t>2015 </a:t>
            </a:r>
            <a:r>
              <a:rPr lang="ru-RU" dirty="0">
                <a:latin typeface="Arial" charset="0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276600" y="620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700338" y="604838"/>
            <a:ext cx="406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FF0066"/>
                </a:solidFill>
                <a:latin typeface="Arial" charset="0"/>
              </a:rPr>
              <a:t>Цикл познавательных занятий</a:t>
            </a:r>
            <a:r>
              <a:rPr lang="ru-RU" altLang="ru-RU" sz="2000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8" y="1125538"/>
            <a:ext cx="3667832" cy="2303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3727450"/>
            <a:ext cx="3548063" cy="2228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377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Тема8</vt:lpstr>
      <vt:lpstr>«Патриотическое воспитание дошкольников»</vt:lpstr>
      <vt:lpstr>Презентация PowerPoint</vt:lpstr>
      <vt:lpstr>Цель: развивать чувство патриотизма и любовь к своей Родине. </vt:lpstr>
      <vt:lpstr>Актуальность проблемы:</vt:lpstr>
      <vt:lpstr>Формы работы с детьми: </vt:lpstr>
      <vt:lpstr>Формы совместной работы с родителями и детьми:</vt:lpstr>
      <vt:lpstr>Презентация PowerPoint</vt:lpstr>
      <vt:lpstr>Результативность:</vt:lpstr>
      <vt:lpstr>Презентация PowerPoint</vt:lpstr>
      <vt:lpstr>Воспитание патриотических чувств с помощью художественной литературы и иллюстраций.</vt:lpstr>
      <vt:lpstr>Конструирование, как один из методов воспитания патриотических чувств</vt:lpstr>
      <vt:lpstr>Никто не забыт – ничто не забыто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ОБРАЗОВАНИЯ  ГОРОДА  МОСКВЫ   ЗАПАДНОЕ  ОКРУЖНОЕ  УПРАВЛЕНИЕ  ОБРАЗОВАНИЯ   ГОСУДАРСТВЕННОЕ   БЮДЖЕТНОЕ ОБРАЗОВАТЕЛЬНОЕ  УЧРЕЖДЕНИЕ   ДЕТСКИЙ  САД  КОМБИНИРОВАННОГО  ВИДА  № 1757   119633, Москва, ул. Приречная д. 9 корп. 1                                                                    тел./факс 731-44-55</dc:title>
  <dc:creator>Настя</dc:creator>
  <cp:lastModifiedBy>User</cp:lastModifiedBy>
  <cp:revision>74</cp:revision>
  <dcterms:created xsi:type="dcterms:W3CDTF">2013-02-05T20:26:39Z</dcterms:created>
  <dcterms:modified xsi:type="dcterms:W3CDTF">2016-02-22T15:59:09Z</dcterms:modified>
</cp:coreProperties>
</file>