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" initials="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1C4CE2-B359-4B45-BBD1-91D48CACBD2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E5BFCD-0846-4FC8-93F7-8DE9734E4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015212"/>
          </a:xfrm>
        </p:spPr>
        <p:txBody>
          <a:bodyPr/>
          <a:lstStyle/>
          <a:p>
            <a:r>
              <a:rPr lang="ru-RU" dirty="0" smtClean="0"/>
              <a:t>Семья - мой дом родной, Там я живу, там мой покой. Мое пристанище и кров, Мои мечты, моя любовь. Что может быть семьи дороже? Теплом встречает отчий дом. Здесь ждут тебя всегда с любовью И провожают в путь с добром! Цените и любите счастье, Оно рождается в семье. Что может быть семьи дороже На этой сказочной Земле?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14422"/>
            <a:ext cx="8305800" cy="2200510"/>
          </a:xfrm>
        </p:spPr>
        <p:txBody>
          <a:bodyPr/>
          <a:lstStyle/>
          <a:p>
            <a:r>
              <a:rPr lang="ru-RU" dirty="0" smtClean="0"/>
              <a:t>Проект « Моя родословная». По предмету « Окружающий мир» 2 класс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7286677" cy="546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642918"/>
            <a:ext cx="7318423" cy="548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52480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571477"/>
            <a:ext cx="4500594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настоящее время остро ощущается необходимость возрождения и восстановления духовности, формирования нравственной личности, знающей свои корни. Для ребенка семья – это место его рождения и основная среда обитания. Она определяет очень многое в жизни ребенка. В прошлом каждой семьи можно найти много интересного и полезного. Семейная история – это родословная. Родословная – слово о роде. Род – все родственники, которые имеют общего предка. Все родственники могут быть занесены в специальную таблицу, которая носит название «генеалогическая таблица», или «генеалогическое древо».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представлений о себе, своих родителях, бабушках и дедушках как о наследниках предшествующих поколений, имеющих тесную духовную и кровную связь;</a:t>
            </a:r>
          </a:p>
          <a:p>
            <a:r>
              <a:rPr lang="ru-RU" dirty="0" smtClean="0"/>
              <a:t>знакомство с новыми фактами из истории семьи;</a:t>
            </a:r>
          </a:p>
          <a:p>
            <a:r>
              <a:rPr lang="ru-RU" dirty="0" smtClean="0"/>
              <a:t>выявление типичных особенностей семей различных поколений (количество детей, наиболее популярные имена, род занятий и т.д.);</a:t>
            </a:r>
          </a:p>
          <a:p>
            <a:r>
              <a:rPr lang="ru-RU" dirty="0" smtClean="0"/>
              <a:t>обучение составлению родословного древа.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исследовательский, индивидуальный, средней продолжительности (2 недели).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 проекта: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2460">
            <a:off x="2928926" y="3214686"/>
            <a:ext cx="5617007" cy="27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9311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7666">
            <a:off x="642910" y="3071810"/>
            <a:ext cx="1958722" cy="252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Предметные: - научиться находить и отбирать в семейном </a:t>
            </a:r>
            <a:r>
              <a:rPr lang="ru-RU" dirty="0" err="1" smtClean="0"/>
              <a:t>фотоархиве</a:t>
            </a:r>
            <a:r>
              <a:rPr lang="ru-RU" dirty="0" smtClean="0"/>
              <a:t> соответствующий материал; - научиться публично выражать свои мысли; - обсуждать результаты; - оценивать свои достижения и достижения других учащихся. </a:t>
            </a:r>
          </a:p>
          <a:p>
            <a:r>
              <a:rPr lang="ru-RU" dirty="0" err="1" smtClean="0"/>
              <a:t>Метапредметные</a:t>
            </a:r>
            <a:r>
              <a:rPr lang="ru-RU" dirty="0" smtClean="0"/>
              <a:t>: - использовать различные способы поиска сбора, обработки, информации; -  уметь договариваться о распределении функций и ролей в совместной деятельности. </a:t>
            </a:r>
          </a:p>
          <a:p>
            <a:r>
              <a:rPr lang="ru-RU" dirty="0" smtClean="0"/>
              <a:t>Личностные: - развивать этические чувства, доброжелательность.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Организационный этап. </a:t>
            </a:r>
          </a:p>
          <a:p>
            <a:pPr>
              <a:buNone/>
            </a:pPr>
            <a:r>
              <a:rPr lang="ru-RU" dirty="0" smtClean="0"/>
              <a:t>Формулирование </a:t>
            </a:r>
            <a:r>
              <a:rPr lang="ru-RU" dirty="0" err="1" smtClean="0"/>
              <a:t>проблемы.Определение</a:t>
            </a:r>
            <a:r>
              <a:rPr lang="ru-RU" dirty="0" smtClean="0"/>
              <a:t> цели и задач проекта. Обсуждение плана работы над ним.</a:t>
            </a:r>
          </a:p>
          <a:p>
            <a:r>
              <a:rPr lang="ru-RU" dirty="0" smtClean="0"/>
              <a:t> Подготовительный этап. </a:t>
            </a:r>
          </a:p>
          <a:p>
            <a:pPr>
              <a:buNone/>
            </a:pPr>
            <a:r>
              <a:rPr lang="ru-RU" dirty="0" smtClean="0"/>
              <a:t>На данном этапе учащиеся самостоятельно индивидуально собирают информацию, проводят опрос родственников.</a:t>
            </a:r>
          </a:p>
          <a:p>
            <a:r>
              <a:rPr lang="ru-RU" dirty="0" smtClean="0"/>
              <a:t> Этап реализации. </a:t>
            </a:r>
          </a:p>
          <a:p>
            <a:pPr>
              <a:buNone/>
            </a:pPr>
            <a:r>
              <a:rPr lang="ru-RU" dirty="0" smtClean="0"/>
              <a:t>Обработка и оформление результатов проекта индивидуально.</a:t>
            </a:r>
          </a:p>
          <a:p>
            <a:r>
              <a:rPr lang="ru-RU" dirty="0" smtClean="0"/>
              <a:t> Заключительный этап (рефлексия). Оформление своего родословного генеалогического древа (фотоальбом и рассказ о своей семье, презентация своей родословной, газета, буклет) Защита проекта. Выставка творческих работ. Обсуждение результатов (рефлексия)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Участники проекта - ученики 2 класса. Руководитель: </a:t>
            </a:r>
            <a:r>
              <a:rPr lang="ru-RU" dirty="0" err="1" smtClean="0"/>
              <a:t>Жаркова</a:t>
            </a:r>
            <a:r>
              <a:rPr lang="ru-RU" dirty="0" smtClean="0"/>
              <a:t> Марина Сергеевна.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20140625155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786058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7270776" cy="545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3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428604"/>
            <a:ext cx="4429156" cy="590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412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Проект « Моя родословная». По предмету « Окружающий мир» 2 класс</vt:lpstr>
      <vt:lpstr>Актуальность проекта: </vt:lpstr>
      <vt:lpstr>Цели проекта: </vt:lpstr>
      <vt:lpstr>Тип проекта:</vt:lpstr>
      <vt:lpstr>Планируемые результаты: </vt:lpstr>
      <vt:lpstr>Этапы работы над проектом.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Моя родословная». По предмету « Окружающий мир» 2 класс</dc:title>
  <dc:creator>Роман</dc:creator>
  <cp:lastModifiedBy>Роман</cp:lastModifiedBy>
  <cp:revision>5</cp:revision>
  <dcterms:created xsi:type="dcterms:W3CDTF">2016-02-29T12:23:56Z</dcterms:created>
  <dcterms:modified xsi:type="dcterms:W3CDTF">2016-03-01T14:12:42Z</dcterms:modified>
</cp:coreProperties>
</file>