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3" r:id="rId4"/>
    <p:sldId id="264" r:id="rId5"/>
    <p:sldId id="268" r:id="rId6"/>
    <p:sldId id="270" r:id="rId7"/>
    <p:sldId id="284" r:id="rId8"/>
    <p:sldId id="28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3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857892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ГОСТЯХ У СКАЗКИ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0_87ae4_13cc936c_orig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143240" y="1000108"/>
            <a:ext cx="3920323" cy="54207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Buratino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14678" y="1246957"/>
            <a:ext cx="3788075" cy="50014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f_500a48d939e8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71802" y="1285860"/>
            <a:ext cx="4161519" cy="54025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Незнайка_en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357554" y="1285860"/>
            <a:ext cx="3040529" cy="53814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0_87a15_c8b04b6c_orig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28440" y="1447800"/>
            <a:ext cx="391267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 СКАЗКУ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1428736"/>
            <a:ext cx="10001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5" descr="0_95bfb_2ea57913_orig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-20000" contrast="30000"/>
          </a:blip>
          <a:stretch>
            <a:fillRect/>
          </a:stretch>
        </p:blipFill>
        <p:spPr>
          <a:xfrm>
            <a:off x="1436826" y="1447800"/>
            <a:ext cx="7495897" cy="4800600"/>
          </a:xfrm>
        </p:spPr>
      </p:pic>
      <p:sp>
        <p:nvSpPr>
          <p:cNvPr id="7" name="TextBox 6"/>
          <p:cNvSpPr txBox="1"/>
          <p:nvPr/>
        </p:nvSpPr>
        <p:spPr>
          <a:xfrm>
            <a:off x="1428728" y="5786454"/>
            <a:ext cx="2143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 СКАЗКУ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1428736"/>
            <a:ext cx="10001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Содержимое 9" descr="23291_60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1571604" y="1607935"/>
            <a:ext cx="6854771" cy="4249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13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РАЗМИНКА</vt:lpstr>
      <vt:lpstr>РАЗМИНКА</vt:lpstr>
      <vt:lpstr>РАЗМИНКА</vt:lpstr>
      <vt:lpstr>РАЗМИНКА</vt:lpstr>
      <vt:lpstr>РАЗМИНКА</vt:lpstr>
      <vt:lpstr>УГАДАЙ СКАЗКУ</vt:lpstr>
      <vt:lpstr>УГАДАЙ СКАЗКУ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связной</cp:lastModifiedBy>
  <cp:revision>20</cp:revision>
  <dcterms:created xsi:type="dcterms:W3CDTF">2014-11-30T13:01:20Z</dcterms:created>
  <dcterms:modified xsi:type="dcterms:W3CDTF">2015-10-14T16:30:53Z</dcterms:modified>
</cp:coreProperties>
</file>