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fp=1&amp;img_url=http://mirpnevmatiki.ru/published/publicdata/SSKOILRUPNEVMAT/attachments/SC/products_pictures/shlem_tankista.jpg&amp;iorient=&amp;ih=&amp;nojs=1&amp;icolor=&amp;p=1&amp;site=&amp;text=%D1%88%D0%BB%D0%B5%D0%BC%20%D1%82%D0%B0%D0%BD%D0%BA%D0%B8%D1%81%D1%82%D0%B0%20%D1%84%D0%BE%D1%82%D0%BE&amp;iw=&amp;wp=&amp;pos=39&amp;recent=&amp;type=&amp;isize=&amp;rpt=simage&amp;itype=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cybermodeler.com/hobby/kits/tru/images/tru_2304_p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arms-expo.ru/im.xp/050050057057054053053.png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hyperlink" Target="http://s42.radikal.ru/i098/1301/e0/f2e8cd8b4529.jpg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irforce.ru/content/attachments/49602d1370428612-388153893.jpg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sdelanounas.ru/images/img/c/2/c2RlbGFub3VuYXMucnUvaW1hZ2VzL2ltZy9uZXdzLm5zd2FwLmluZm8vd3AtY29udGVudF91cGxvYWRzXzIwMDlfMTJfc3UzMG1rbS5qcGc_X19pZD0xNDI2MA==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clipart.net.ua/images/clip1275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ncontent.life.ru/media/2/galleries/2010/03/1460/fc9b4b9bb1feb8c0766c1adfe0f45c9e.jpg" TargetMode="External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asfun.ru/images/2011/4/941d1_25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5.jpeg"/><Relationship Id="rId7" Type="http://schemas.openxmlformats.org/officeDocument/2006/relationships/image" Target="../media/image18.jpeg"/><Relationship Id="rId2" Type="http://schemas.openxmlformats.org/officeDocument/2006/relationships/hyperlink" Target="http://www.globalsecurity.org/military/world/russia/images/32_01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hyperlink" Target="http://s017.radikal.ru/i443/1202/3d/5d6ec7667cca.jpg" TargetMode="Externa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20.jpeg"/><Relationship Id="rId7" Type="http://schemas.openxmlformats.org/officeDocument/2006/relationships/image" Target="../media/image22.jpeg"/><Relationship Id="rId2" Type="http://schemas.openxmlformats.org/officeDocument/2006/relationships/hyperlink" Target="http://www.ursa-tm.ru/forum/uploads/1271062404/gallery_23_5030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fp=1&amp;img_url=http://vzglyadzagran.ru/wp-content/uploads/2011/12/space-wallpaper-13-1024x768.jpg&amp;iorient=&amp;ih=&amp;nojs=1&amp;icolor=&amp;p=1&amp;site=&amp;text=%D0%BA%D0%BE%D1%81%D0%BC%D0%BE%D1%81&amp;iw=&amp;wp=&amp;pos=40&amp;recent=&amp;type=&amp;isize=&amp;rpt=simage&amp;itype=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://kolyan.net/uploads/posts/2012-12/thumbs/1354561451_best-full-hd-wallpapers-vol.-65-2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Дидактическая игра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«Как наши деды и отцы мир охраняли!»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Носарева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Татьяна Анатольевна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оспитатель.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Образовательная область «Речевое развитие», интегрирующаяся с образовательными областями: «Познавательное развитие» и «Художественно-эстетическое развитие».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дошкольников 4-7 лет.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Сухопутные войска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901685" y="1643050"/>
            <a:ext cx="7340630" cy="4451366"/>
            <a:chOff x="1357290" y="1643050"/>
            <a:chExt cx="7340630" cy="4451366"/>
          </a:xfrm>
        </p:grpSpPr>
        <p:pic>
          <p:nvPicPr>
            <p:cNvPr id="5" name="Рисунок 4" descr="http://www.cybermodeler.com/hobby/kits/tru/images/tru_2304_p.jpg">
              <a:hlinkClick r:id="rId2" tgtFrame="_blank"/>
            </p:cNvPr>
            <p:cNvPicPr/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5643570" y="1857364"/>
              <a:ext cx="3054350" cy="1955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6" name="Рисунок 5" descr="http://s42.radikal.ru/i098/1301/e0/f2e8cd8b4529.jpg">
              <a:hlinkClick r:id="rId4" tgtFrame="_blank"/>
            </p:cNvPr>
            <p:cNvPicPr/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5677692" y="3929066"/>
              <a:ext cx="2711450" cy="2019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7" name="Рисунок 6" descr="http://www.arms-expo.ru/im.xp/050050057057054053053.png">
              <a:hlinkClick r:id="rId6" tgtFrame="_blank"/>
            </p:cNvPr>
            <p:cNvPicPr/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00298" y="3929066"/>
              <a:ext cx="3003550" cy="2165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0" name="Рисунок 9" descr="http://im5-tub-ru.yandex.net/i?id=46765232-08-72&amp;n=21">
              <a:hlinkClick r:id="rId8" tgtFrame="_blank"/>
            </p:cNvPr>
            <p:cNvPicPr/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357554" y="1643050"/>
              <a:ext cx="2153285" cy="2165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1" name="Рисунок 10" descr="http://www.globalsecurity.org/military/world/russia/images/36_01.jpg"/>
            <p:cNvPicPr/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357290" y="1755775"/>
              <a:ext cx="996950" cy="3346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Военно-воздушные силы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175056" y="1214422"/>
            <a:ext cx="6793889" cy="4976033"/>
            <a:chOff x="1214414" y="1291423"/>
            <a:chExt cx="6793889" cy="4976033"/>
          </a:xfrm>
        </p:grpSpPr>
        <p:pic>
          <p:nvPicPr>
            <p:cNvPr id="5" name="Рисунок 4" descr="http://sdelanounas.ru/images/img/c/2/c2RlbGFub3VuYXMucnUvaW1hZ2VzL2ltZy9uZXdzLm5zd2FwLmluZm8vd3AtY29udGVudF91cGxvYWRzXzIwMDlfMTJfc3UzMG1rbS5qcGc_X19pZD0xNDI2MA==.jpg">
              <a:hlinkClick r:id="rId2" tgtFrame="_blank"/>
            </p:cNvPr>
            <p:cNvPicPr/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214414" y="4286256"/>
              <a:ext cx="3186430" cy="198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3" name="Рисунок 2" descr="http://ncontent.life.ru/media/2/galleries/2010/03/1460/fc9b4b9bb1feb8c0766c1adfe0f45c9e.jpg">
              <a:hlinkClick r:id="rId4" tgtFrame="_blank"/>
            </p:cNvPr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00298" y="1291423"/>
              <a:ext cx="1873250" cy="2806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4" name="Рисунок 3" descr="http://www.clipart.net.ua/images/clip1275.jpg">
              <a:hlinkClick r:id="rId6" tgtFrame="_blank"/>
            </p:cNvPr>
            <p:cNvPicPr/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4643438" y="1862927"/>
              <a:ext cx="3130550" cy="2146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6" name="Рисунок 5" descr="http://www.airforce.ru/content/attachments/49602d1370428612-388153893.jpg">
              <a:hlinkClick r:id="rId8" tgtFrame="_blank"/>
            </p:cNvPr>
            <p:cNvPicPr/>
            <p:nvPr/>
          </p:nvPicPr>
          <p:blipFill>
            <a:blip r:embed="rId9" cstate="screen"/>
            <a:srcRect/>
            <a:stretch>
              <a:fillRect/>
            </a:stretch>
          </p:blipFill>
          <p:spPr bwMode="auto">
            <a:xfrm>
              <a:off x="4643438" y="4291819"/>
              <a:ext cx="3364865" cy="1917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Военно-Морской Флот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93009" y="1285860"/>
            <a:ext cx="6357982" cy="4786345"/>
            <a:chOff x="1285852" y="1500174"/>
            <a:chExt cx="6357982" cy="4786345"/>
          </a:xfrm>
        </p:grpSpPr>
        <p:pic>
          <p:nvPicPr>
            <p:cNvPr id="3" name="Рисунок 2" descr="http://s42.radikal.ru/i098/0812/5b/1ed5c7197d9f.jpg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85852" y="1500174"/>
              <a:ext cx="2901950" cy="2362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5" name="Рисунок 4" descr="http://www.krasfun.ru/images/2011/4/941d1_25.jpg">
              <a:hlinkClick r:id="rId3" tgtFrame="_blank"/>
            </p:cNvPr>
            <p:cNvPicPr/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4500562" y="4071942"/>
              <a:ext cx="3130550" cy="20701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4098" name="Picture 2" descr="Охотники на пиратов вернулись в Крым &quot; Lenta-UA - Новости Украины Lenta-UA - Новини України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1285852" y="4071942"/>
              <a:ext cx="2952769" cy="22145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4102" name="Picture 6" descr="Море, океан - Графические обои для рабочего стола windows #103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4500562" y="1500174"/>
              <a:ext cx="3143272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305800" cy="785818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Ракетные войска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21505" y="1571612"/>
            <a:ext cx="7500990" cy="4649838"/>
            <a:chOff x="1142976" y="1571612"/>
            <a:chExt cx="7500990" cy="4649838"/>
          </a:xfrm>
        </p:grpSpPr>
        <p:pic>
          <p:nvPicPr>
            <p:cNvPr id="6" name="Рисунок 5" descr="http://www.globalsecurity.org/military/world/russia/images/32_01.jpg">
              <a:hlinkClick r:id="rId2" tgtFrame="_blank"/>
            </p:cNvPr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42976" y="1755775"/>
              <a:ext cx="927100" cy="3346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3084" name="Picture 12" descr="РОДИНА-МАТЬ - Два ракетных козыря России в ответ на угрозу ЕвроПРО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2571736" y="1571612"/>
              <a:ext cx="2905145" cy="21788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3" name="Рисунок 12" descr="http://s017.radikal.ru/i443/1202/3d/5d6ec7667cca.jpg">
              <a:hlinkClick r:id="rId5" tgtFrame="_blank"/>
            </p:cNvPr>
            <p:cNvPicPr/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715008" y="4000504"/>
              <a:ext cx="2698750" cy="21628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3086" name="Picture 14" descr="3 ноября - День ракетных войск и артиллерии (Украина) - Зеле…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5715008" y="1571612"/>
              <a:ext cx="2928958" cy="2196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3088" name="Picture 16" descr="Армянский форум Вардананк армяне, политика, история, военное дело ВС Армении и ВС Азербайджана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2285984" y="4000504"/>
              <a:ext cx="3228014" cy="22209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01040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Войска воздушно-космической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обороны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58890" y="1428736"/>
            <a:ext cx="6426221" cy="5129226"/>
            <a:chOff x="1857356" y="1428736"/>
            <a:chExt cx="6426221" cy="5129226"/>
          </a:xfrm>
        </p:grpSpPr>
        <p:pic>
          <p:nvPicPr>
            <p:cNvPr id="3" name="Рисунок 2" descr="http://www.ursa-tm.ru/forum/uploads/1271062404/gallery_23_5030.jpg">
              <a:hlinkClick r:id="rId2" tgtFrame="_blank"/>
            </p:cNvPr>
            <p:cNvPicPr/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2571736" y="3786190"/>
              <a:ext cx="2000264" cy="27717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5" name="Рисунок 4" descr="http://kolyan.net/uploads/posts/2012-12/thumbs/1354561451_best-full-hd-wallpapers-vol.-65-2.jpg">
              <a:hlinkClick r:id="rId4" tgtFrame="_blank"/>
            </p:cNvPr>
            <p:cNvPicPr/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4857752" y="3786190"/>
              <a:ext cx="3425825" cy="2203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6" name="Рисунок 5" descr="http://im4-tub-ru.yandex.net/i?id=479024938-46-72&amp;n=21">
              <a:hlinkClick r:id="rId6" tgtFrame="_blank"/>
            </p:cNvPr>
            <p:cNvPicPr/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857356" y="1643050"/>
              <a:ext cx="2714644" cy="19907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50" name="Picture 2" descr="Запуск космического аппарата &quot;Глонасс-М&quot; осуществлен успешно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4857752" y="1428736"/>
              <a:ext cx="3286148" cy="21907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txBody>
          <a:bodyPr>
            <a:normAutofit/>
          </a:bodyPr>
          <a:lstStyle/>
          <a:p>
            <a:pPr algn="ctr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Воздушно-десантные войска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57224" y="1714488"/>
            <a:ext cx="7143800" cy="4841657"/>
            <a:chOff x="785786" y="1714488"/>
            <a:chExt cx="7143800" cy="4841657"/>
          </a:xfrm>
        </p:grpSpPr>
        <p:pic>
          <p:nvPicPr>
            <p:cNvPr id="1028" name="Picture 4" descr="Взвод ВДВ Армии СФ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4786313" y="1714488"/>
              <a:ext cx="3106139" cy="20616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030" name="Picture 6" descr="Военторг военпро vk - Ноутбуки и планшетные компьютеры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786314" y="4000504"/>
              <a:ext cx="3143272" cy="25556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034" name="Picture 10" descr="http://m.academ.info/upload/ao_images/2013/05/24457/src_5dffa49541ba2040.jp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214414" y="4000504"/>
              <a:ext cx="3324010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036" name="Picture 12" descr="тренировочный день спецназа ВДВ Росиии, Награда для спецназовцев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785786" y="2000240"/>
              <a:ext cx="3774721" cy="17859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214313"/>
            <a:ext cx="8305800" cy="1000125"/>
          </a:xfrm>
        </p:spPr>
        <p:txBody>
          <a:bodyPr>
            <a:normAutofit/>
          </a:bodyPr>
          <a:lstStyle/>
          <a:p>
            <a:pPr algn="ctr"/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Воображайки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Фантазёркино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конкурс ЦСОТ\23 февраля сред. гр\DSC0126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14414" y="1357298"/>
            <a:ext cx="3286148" cy="2464727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конкурс ЦСОТ\23 февраля сред. гр\DSC0127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929190" y="1357298"/>
            <a:ext cx="3287846" cy="2466000"/>
          </a:xfrm>
          <a:prstGeom prst="rect">
            <a:avLst/>
          </a:prstGeom>
          <a:noFill/>
        </p:spPr>
      </p:pic>
      <p:pic>
        <p:nvPicPr>
          <p:cNvPr id="1030" name="Picture 6" descr="C:\Documents and Settings\user\Рабочий стол\конкурс ЦСОТ\сказка о водяном танкисте\DSC0176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4414" y="4000504"/>
            <a:ext cx="3287846" cy="2466000"/>
          </a:xfrm>
          <a:prstGeom prst="rect">
            <a:avLst/>
          </a:prstGeom>
          <a:noFill/>
        </p:spPr>
      </p:pic>
      <p:pic>
        <p:nvPicPr>
          <p:cNvPr id="1032" name="Picture 8" descr="C:\Documents and Settings\user\Рабочий стол\конкурс ЦСОТ\сказка о водяном танкисте\DSC01766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929190" y="4000504"/>
            <a:ext cx="3287846" cy="2466000"/>
          </a:xfrm>
          <a:prstGeom prst="rect">
            <a:avLst/>
          </a:prstGeom>
          <a:noFill/>
        </p:spPr>
      </p:pic>
      <p:pic>
        <p:nvPicPr>
          <p:cNvPr id="1033" name="Picture 9" descr="C:\Documents and Settings\user\Рабочий стол\конкурс ЦСОТ\сказка о водяном танкисте\DSC01775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339393" y="2428868"/>
            <a:ext cx="2465215" cy="3286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305800" cy="464347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презентации со 2 по 7 слайд использованы фотографии с различных сайтов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yandex.ru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8 слайде представлены авторские фотографии дошкольников средней группы №8 «Тюльпанчик» и старшей группы №9 «Маргаритка» МАДОУ «Детского сада №6» г. Назарово Красноярского края.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63</Words>
  <PresentationFormat>Экран (4:3)</PresentationFormat>
  <Paragraphs>12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Дидактическая игра  «Как наши деды и отцы мир охраняли!»</vt:lpstr>
      <vt:lpstr>Сухопутные войска</vt:lpstr>
      <vt:lpstr>Военно-воздушные силы</vt:lpstr>
      <vt:lpstr>Военно-Морской Флот</vt:lpstr>
      <vt:lpstr>Ракетные войска</vt:lpstr>
      <vt:lpstr>Войска воздушно-космической                                   обороны</vt:lpstr>
      <vt:lpstr>Воздушно-десантные войска</vt:lpstr>
      <vt:lpstr>Воображайки из Фантазёркино</vt:lpstr>
      <vt:lpstr>В презентации со 2 по 7 слайд использованы фотографии с различных сайтов yandex.ru. На 8 слайде представлены авторские фотографии дошкольников средней группы №8 «Тюльпанчик» и старшей группы №9 «Маргаритка» МАДОУ «Детского сада №6» г. Назарово Красноярского края.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home</cp:lastModifiedBy>
  <cp:revision>23</cp:revision>
  <dcterms:modified xsi:type="dcterms:W3CDTF">2016-03-01T16:00:12Z</dcterms:modified>
</cp:coreProperties>
</file>