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автономное учреждение детский сад №2 городского округа города Райчихинска</a:t>
            </a:r>
            <a:endParaRPr lang="ru-RU" sz="20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</a:t>
            </a:r>
          </a:p>
          <a:p>
            <a:pPr algn="ctr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«Место, где я родился»</a:t>
            </a:r>
            <a:endParaRPr lang="ru-RU" dirty="0" smtClean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Составила: воспитатель</a:t>
            </a:r>
          </a:p>
          <a:p>
            <a:pPr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Губа И.А.</a:t>
            </a:r>
          </a:p>
          <a:p>
            <a:pPr algn="ctr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160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Райчихинск, 2015 год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Admin\Мои документы\Райчихинск_copy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8200" y="1772816"/>
            <a:ext cx="4038600" cy="439248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95536" y="1045608"/>
            <a:ext cx="835292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Актуальность: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у ребёнка чувства Родины, через знакомство со своей улицей, городом.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 проекта: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краткосрочный.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Участники: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дети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средней группы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воспитатели, родители.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проекта: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реализация и развитие познавательных и творческих способностей детей в процессе совместного проекта с родителями — «Место, где я родился».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404664"/>
            <a:ext cx="4244280" cy="64533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Задачи проекта: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lvl="0"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- Познакомить детей с улицей, на которой они проживают, и находится детский сад; </a:t>
            </a:r>
          </a:p>
          <a:p>
            <a:pPr lvl="0"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- Формировать первичные представления о малой родине;</a:t>
            </a:r>
          </a:p>
          <a:p>
            <a:pPr lvl="0"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- Поощрять исследовательский интерес детей; </a:t>
            </a:r>
          </a:p>
          <a:p>
            <a:pPr lvl="0">
              <a:buNone/>
            </a:pPr>
            <a:r>
              <a:rPr lang="ru-RU" smtClean="0">
                <a:solidFill>
                  <a:schemeClr val="bg2">
                    <a:lumMod val="50000"/>
                  </a:schemeClr>
                </a:solidFill>
              </a:rPr>
              <a:t>- Создавать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позитивный и эмоциональный настрой совместного творчества родителей и детей.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7650" name="Picture 2" descr="C:\Documents and Settings\Admin\Мои документы\images (8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268760"/>
            <a:ext cx="3960440" cy="37444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467544" y="846627"/>
            <a:ext cx="820891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Предполагаемый результат: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Знать название города и улиц;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Иметь первичное представление об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инфраструктуре города;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Выполнять элементарные правила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дорожного движения;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Воспитывать у детей любовь к родному городу.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548680"/>
            <a:ext cx="4038600" cy="55774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Художественно–эстетическая деятельность: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Конструирование 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«Двухэтажный дом»;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Рисование 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«Дом, в котором ты  живешь»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;</a:t>
            </a:r>
          </a:p>
          <a:p>
            <a:pPr lvl="0"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Лепка 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«Светофор и машины на улице города»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;</a:t>
            </a:r>
          </a:p>
          <a:p>
            <a:pPr lvl="0"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Аппликация 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«Дома нашего города»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;</a:t>
            </a:r>
          </a:p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7890" name="Picture 2" descr="C:\Documents and Settings\Admin\Мои документы\images (3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2880320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2" name="Picture 4" descr="C:\Documents and Settings\Admin\Мои документы\скачанные файлы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789040"/>
            <a:ext cx="3132956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8640"/>
            <a:ext cx="4038600" cy="593752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i="1" u="sng" dirty="0" smtClean="0">
                <a:solidFill>
                  <a:schemeClr val="bg2">
                    <a:lumMod val="50000"/>
                  </a:schemeClr>
                </a:solidFill>
              </a:rPr>
              <a:t>Игровая</a:t>
            </a:r>
            <a:r>
              <a:rPr lang="ru-RU" b="1" i="1" u="sng" dirty="0" smtClean="0"/>
              <a:t> </a:t>
            </a:r>
            <a:r>
              <a:rPr lang="ru-RU" b="1" i="1" u="sng" dirty="0" smtClean="0">
                <a:solidFill>
                  <a:schemeClr val="bg2">
                    <a:lumMod val="50000"/>
                  </a:schemeClr>
                </a:solidFill>
              </a:rPr>
              <a:t>деятельность:</a:t>
            </a:r>
            <a:endParaRPr lang="ru-RU" u="sng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Дидактические игры: 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«Дорога и дорожные знаки».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Настольные игры: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«Собери картинку» по фотографиям Райчихинска 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Сюжетно-ролевые игры: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«Мы едем по нашему городу», «Водитель-пешеход».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Строительные игры:   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«Дома», «Улицы города».</a:t>
            </a:r>
          </a:p>
          <a:p>
            <a:endParaRPr lang="ru-RU" dirty="0"/>
          </a:p>
        </p:txBody>
      </p:sp>
      <p:pic>
        <p:nvPicPr>
          <p:cNvPr id="38914" name="Picture 2" descr="C:\Documents and Settings\Admin\Мои документы\images (12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548680"/>
            <a:ext cx="3600400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8915" name="Picture 3" descr="C:\Documents and Settings\Admin\Мои документы\images (1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861048"/>
            <a:ext cx="3600400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0"/>
            <a:ext cx="8003232" cy="64533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</a:rPr>
              <a:t>Физкультурно-оздоровительная деятельность: </a:t>
            </a:r>
            <a:endParaRPr lang="ru-RU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Подвижные игры:</a:t>
            </a:r>
            <a:endParaRPr lang="ru-RU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- «Бегите к флажку»;</a:t>
            </a:r>
          </a:p>
          <a:p>
            <a:pPr lvl="0"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- «Чья колонна быстрее построится»;</a:t>
            </a:r>
          </a:p>
          <a:p>
            <a:pPr lvl="0"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- «Найди  домик».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</a:rPr>
              <a:t>Сотрудничество с семьей:</a:t>
            </a:r>
            <a:endParaRPr lang="ru-RU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- Консультация для родителей на тему:</a:t>
            </a:r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</a:rPr>
              <a:t> «Что можно рассказать ребенку о нашем городе, улицах»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- Составление рассказов по фотографиям достопримечательностей, которые дети посетили вместе с родителями; 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60648"/>
            <a:ext cx="4038600" cy="58655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Продукт проектной деятельности: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  Дети овладеют первичными знаниями об инфраструктуре города, закрепят названия города и улиц. Совместно с родителями и воспитателем создадут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фотоколлаж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«Мой город».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39943" name="Picture 7" descr="C:\Documents and Settings\Admin\Мои документы\images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88640"/>
            <a:ext cx="2736304" cy="20882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9944" name="Picture 8" descr="C:\Documents and Settings\Admin\Мои документы\images (1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3" y="2564904"/>
            <a:ext cx="2808312" cy="201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9945" name="Picture 9" descr="C:\Documents and Settings\Admin\Мои документы\скачанные файлы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4797152"/>
            <a:ext cx="2682999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48</TotalTime>
  <Words>243</Words>
  <Application>Microsoft Office PowerPoint</Application>
  <PresentationFormat>Экран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Муниципальное дошкольное образовательное автономное учреждение детский сад №2 городского округа города Райчихинска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дошкольное образовательное автономное учреждение детский сад №2 городского округа города Райчихинска</dc:title>
  <cp:lastModifiedBy>Admin</cp:lastModifiedBy>
  <cp:revision>8</cp:revision>
  <dcterms:modified xsi:type="dcterms:W3CDTF">2015-09-03T11:36:39Z</dcterms:modified>
</cp:coreProperties>
</file>