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1MSDCF\DSC020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0"/>
            <a:ext cx="3643338" cy="2732631"/>
          </a:xfrm>
          <a:prstGeom prst="cloud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latin typeface="Arial Narrow" pitchFamily="34" charset="0"/>
              </a:rPr>
              <a:t>Мини-музей </a:t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>«Путешествие с лягушонком»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85984" y="3929066"/>
            <a:ext cx="6400800" cy="1752600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chemeClr val="tx1"/>
                </a:solidFill>
                <a:latin typeface="Arial Narrow" pitchFamily="34" charset="0"/>
              </a:rPr>
              <a:t>Воспитатели, дети и родители старшей группы №9 «Маргаритка»</a:t>
            </a:r>
            <a:endParaRPr lang="ru-RU" i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Arial Narrow" pitchFamily="34" charset="0"/>
              </a:rPr>
              <a:t>Словотворчество</a:t>
            </a:r>
            <a:endParaRPr lang="ru-RU" i="1" dirty="0">
              <a:latin typeface="Arial Narrow" pitchFamily="34" charset="0"/>
            </a:endParaRPr>
          </a:p>
        </p:txBody>
      </p:sp>
      <p:pic>
        <p:nvPicPr>
          <p:cNvPr id="8194" name="Picture 2" descr="I:\музей\в гостях у сказки\фото\DSC018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357298"/>
            <a:ext cx="3091055" cy="23184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8197" name="Picture 5" descr="I:\музей\в гостях у сказки\фото\DSC018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4286256"/>
            <a:ext cx="3091055" cy="23184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8198" name="Picture 6" descr="I:\музей\в гостях у сказки\фото\DSC019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3372" y="1214422"/>
            <a:ext cx="2318400" cy="309105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8196" name="Picture 4" descr="I:\музей\в гостях у сказки\фото\DSC019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2264" y="3571876"/>
            <a:ext cx="2318400" cy="309105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Arial Narrow" pitchFamily="34" charset="0"/>
              </a:rPr>
              <a:t>Куда мы без родителей?!</a:t>
            </a:r>
            <a:endParaRPr lang="ru-RU" i="1" dirty="0">
              <a:latin typeface="Arial Narrow" pitchFamily="34" charset="0"/>
            </a:endParaRPr>
          </a:p>
        </p:txBody>
      </p:sp>
      <p:pic>
        <p:nvPicPr>
          <p:cNvPr id="9218" name="Picture 2" descr="I:\музей\осень\DSC015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643050"/>
            <a:ext cx="3091683" cy="23184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9219" name="Picture 3" descr="I:\музей\осень\DSC016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1571612"/>
            <a:ext cx="2571768" cy="42125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9220" name="Picture 4" descr="I:\музей\день народного единства\паспорта деревьев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4" y="1571612"/>
            <a:ext cx="2571889" cy="342902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9221" name="Picture 5" descr="I:\музей\зима пришла. новый год\творческий проект\9этап\DSC018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4214818"/>
            <a:ext cx="3091055" cy="231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9222" name="Picture 6" descr="I:\музей\в гостях у сказки\фото\DSC0193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5984" y="4000504"/>
            <a:ext cx="3091055" cy="231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9223" name="Picture 7" descr="I:\музей\8марта\DSC0202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29322" y="1571612"/>
            <a:ext cx="2318400" cy="309105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Arial Narrow" pitchFamily="34" charset="0"/>
              </a:rPr>
              <a:t>Спасибо за внимание!</a:t>
            </a:r>
            <a:endParaRPr lang="ru-RU" i="1" dirty="0">
              <a:latin typeface="Arial Narrow" pitchFamily="34" charset="0"/>
            </a:endParaRPr>
          </a:p>
        </p:txBody>
      </p:sp>
      <p:pic>
        <p:nvPicPr>
          <p:cNvPr id="10243" name="Picture 3" descr="I:\музей\народная культура и традиции\DSC020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285860"/>
            <a:ext cx="3091055" cy="231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0244" name="Picture 4" descr="I:\музей\весна\DSC020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1285860"/>
            <a:ext cx="3091055" cy="231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0245" name="Picture 5" descr="I:\музей\весна\DSC020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4143380"/>
            <a:ext cx="3091055" cy="231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0246" name="Picture 6" descr="I:\музей\8марта\DSC0202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4071942"/>
            <a:ext cx="3091055" cy="231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0242" name="Picture 2" descr="I:\музей\я вырасту здоровым\DSC0168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0430" y="2143116"/>
            <a:ext cx="2110515" cy="292895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Arial Narrow" pitchFamily="34" charset="0"/>
              </a:rPr>
              <a:t>   Тема:</a:t>
            </a:r>
            <a:br>
              <a:rPr lang="ru-RU" sz="4400" b="1" i="1" dirty="0" smtClean="0">
                <a:latin typeface="Arial Narrow" pitchFamily="34" charset="0"/>
              </a:rPr>
            </a:br>
            <a:r>
              <a:rPr lang="ru-RU" sz="4400" i="1" dirty="0" smtClean="0">
                <a:latin typeface="Arial Narrow" pitchFamily="34" charset="0"/>
              </a:rPr>
              <a:t>«Растения Красноярского  края».</a:t>
            </a:r>
            <a:endParaRPr lang="ru-RU" sz="4400" dirty="0">
              <a:latin typeface="Arial Narrow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latin typeface="Arial Narrow" pitchFamily="34" charset="0"/>
              </a:rPr>
              <a:t>   Цель: </a:t>
            </a:r>
            <a:r>
              <a:rPr lang="ru-RU" sz="4400" i="1" dirty="0" smtClean="0">
                <a:latin typeface="Arial Narrow" pitchFamily="34" charset="0"/>
              </a:rPr>
              <a:t>формировать основы экологической культуры и безопасного поведения в природе.</a:t>
            </a:r>
            <a:endParaRPr lang="ru-RU" sz="4400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85818"/>
          </a:xfrm>
        </p:spPr>
        <p:txBody>
          <a:bodyPr/>
          <a:lstStyle/>
          <a:p>
            <a:pPr algn="ctr"/>
            <a:r>
              <a:rPr lang="ru-RU" i="1" dirty="0" smtClean="0">
                <a:latin typeface="Arial Narrow" pitchFamily="34" charset="0"/>
              </a:rPr>
              <a:t>Классификация</a:t>
            </a:r>
            <a:endParaRPr lang="ru-RU" i="1" dirty="0">
              <a:latin typeface="Arial Narrow" pitchFamily="34" charset="0"/>
            </a:endParaRPr>
          </a:p>
        </p:txBody>
      </p:sp>
      <p:pic>
        <p:nvPicPr>
          <p:cNvPr id="1026" name="Picture 2" descr="I:\музей\осень\DSC015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285860"/>
            <a:ext cx="3289814" cy="24669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027" name="Picture 3" descr="I:\музей\23 февраля\DSC020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1285860"/>
            <a:ext cx="3286147" cy="246472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028" name="Picture 4" descr="I:\музей\народная культура и традиции\DSC020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4000504"/>
            <a:ext cx="3286148" cy="246472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Arial Narrow" pitchFamily="34" charset="0"/>
              </a:rPr>
              <a:t>Экспериментирование</a:t>
            </a:r>
            <a:endParaRPr lang="ru-RU" i="1" dirty="0">
              <a:latin typeface="Arial Narrow" pitchFamily="34" charset="0"/>
            </a:endParaRPr>
          </a:p>
        </p:txBody>
      </p:sp>
      <p:pic>
        <p:nvPicPr>
          <p:cNvPr id="2050" name="Picture 2" descr="I:\музей\осень\DSC016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714488"/>
            <a:ext cx="3231233" cy="430898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051" name="Picture 3" descr="I:\музей\осень\DSC016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1214422"/>
            <a:ext cx="3571900" cy="26785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052" name="Picture 4" descr="I:\музей\осень\создание дневника по уходу за раст.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4000504"/>
            <a:ext cx="3571900" cy="267850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Arial Narrow" pitchFamily="34" charset="0"/>
              </a:rPr>
              <a:t>Путешествие по реке времени</a:t>
            </a:r>
            <a:endParaRPr lang="ru-RU" i="1" dirty="0">
              <a:latin typeface="Arial Narrow" pitchFamily="34" charset="0"/>
            </a:endParaRPr>
          </a:p>
        </p:txBody>
      </p:sp>
      <p:pic>
        <p:nvPicPr>
          <p:cNvPr id="3074" name="Picture 2" descr="I:\музей\я вырасту здоровым\древо жизни в семь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766198"/>
            <a:ext cx="2857520" cy="419168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3075" name="Picture 3" descr="I:\музей\весна\DSC020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1214422"/>
            <a:ext cx="3571033" cy="267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3076" name="Picture 4" descr="I:\музей\весна\DSC0207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4000504"/>
            <a:ext cx="3571033" cy="267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Arial Narrow" pitchFamily="34" charset="0"/>
              </a:rPr>
              <a:t>Детско-родительские исследовательские проекты</a:t>
            </a:r>
            <a:endParaRPr lang="ru-RU" i="1" dirty="0">
              <a:latin typeface="Arial Narrow" pitchFamily="34" charset="0"/>
            </a:endParaRPr>
          </a:p>
        </p:txBody>
      </p:sp>
      <p:pic>
        <p:nvPicPr>
          <p:cNvPr id="4098" name="Picture 2" descr="I:\музей\осень\DSC016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643050"/>
            <a:ext cx="3317194" cy="407196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4099" name="Picture 3" descr="I:\музей\я вырасту здоровым\DSC016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2285992"/>
            <a:ext cx="3357585" cy="421484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Arial Narrow" pitchFamily="34" charset="0"/>
              </a:rPr>
              <a:t>Творческий проект</a:t>
            </a:r>
            <a:endParaRPr lang="ru-RU" i="1" dirty="0">
              <a:latin typeface="Arial Narrow" pitchFamily="34" charset="0"/>
            </a:endParaRPr>
          </a:p>
        </p:txBody>
      </p:sp>
      <p:pic>
        <p:nvPicPr>
          <p:cNvPr id="5123" name="Picture 3" descr="I:\музей\зима пришла. новый год\творческий проект\4этап\4этап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214422"/>
            <a:ext cx="3571033" cy="267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124" name="Picture 4" descr="I:\музей\зима пришла. новый год\творческий проект\5этап\5этап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1214422"/>
            <a:ext cx="3571033" cy="267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125" name="Picture 5" descr="I:\музей\зима пришла. новый год\творческий проект\7этап\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4000504"/>
            <a:ext cx="3571033" cy="267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126" name="Picture 6" descr="I:\музей\зима пришла. новый год\творческий проект\9этап\DSC018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4000504"/>
            <a:ext cx="3571033" cy="267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127" name="Picture 7" descr="I:\музей\зима пришла. новый год\творческий проект\9этап\п. и.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86050" y="2714620"/>
            <a:ext cx="3571033" cy="267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I:\музей\23 февраля\нормативный проект\фото\6этап\DSC02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000504"/>
            <a:ext cx="3571033" cy="267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Arial Narrow" pitchFamily="34" charset="0"/>
              </a:rPr>
              <a:t>Нормативный проект</a:t>
            </a:r>
            <a:endParaRPr lang="ru-RU" i="1" dirty="0">
              <a:latin typeface="Arial Narrow" pitchFamily="34" charset="0"/>
            </a:endParaRPr>
          </a:p>
        </p:txBody>
      </p:sp>
      <p:pic>
        <p:nvPicPr>
          <p:cNvPr id="6147" name="Picture 3" descr="I:\музей\23 февраля\нормативный проект\фото\4этап\DSC020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214422"/>
            <a:ext cx="3571033" cy="267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148" name="Picture 4" descr="I:\музей\23 февраля\нормативный проект\фото\4этап\DSC019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1214422"/>
            <a:ext cx="3571033" cy="267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151" name="Picture 7" descr="I:\музей\23 февраля\нормативный проект\фото\7этап\DSC020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4000504"/>
            <a:ext cx="3571033" cy="267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150" name="Picture 6" descr="I:\музей\23 февраля\нормативный проект\фото\8этап\DSC0202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0430" y="2571744"/>
            <a:ext cx="2008894" cy="267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latin typeface="Arial Narrow" pitchFamily="34" charset="0"/>
              </a:rPr>
              <a:t>Изобразие</a:t>
            </a:r>
            <a:endParaRPr lang="ru-RU" i="1" dirty="0">
              <a:latin typeface="Arial Narrow" pitchFamily="34" charset="0"/>
            </a:endParaRPr>
          </a:p>
        </p:txBody>
      </p:sp>
      <p:pic>
        <p:nvPicPr>
          <p:cNvPr id="7170" name="Picture 2" descr="I:\музей\осень\рыбки в домашнем пруду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643050"/>
            <a:ext cx="3214710" cy="428695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7171" name="Picture 3" descr="I:\музей\день народного единства\любимая игруш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1142984"/>
            <a:ext cx="3571032" cy="267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7172" name="Picture 4" descr="I:\музей\народная культура и традиции\DSC020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4000504"/>
            <a:ext cx="3571032" cy="26784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53</Words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Мини-музей  «Путешествие с лягушонком»</vt:lpstr>
      <vt:lpstr>   Тема: «Растения Красноярского  края».</vt:lpstr>
      <vt:lpstr>Классификация</vt:lpstr>
      <vt:lpstr>Экспериментирование</vt:lpstr>
      <vt:lpstr>Путешествие по реке времени</vt:lpstr>
      <vt:lpstr>Детско-родительские исследовательские проекты</vt:lpstr>
      <vt:lpstr>Творческий проект</vt:lpstr>
      <vt:lpstr>Нормативный проект</vt:lpstr>
      <vt:lpstr>Изобразие</vt:lpstr>
      <vt:lpstr>Словотворчество</vt:lpstr>
      <vt:lpstr>Куда мы без родителей?!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  «Путешествие с лягушонком»</dc:title>
  <cp:lastModifiedBy>home</cp:lastModifiedBy>
  <cp:revision>27</cp:revision>
  <dcterms:modified xsi:type="dcterms:W3CDTF">2016-03-01T16:45:46Z</dcterms:modified>
</cp:coreProperties>
</file>