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5"/>
  </p:notesMasterIdLst>
  <p:sldIdLst>
    <p:sldId id="256" r:id="rId2"/>
    <p:sldId id="287" r:id="rId3"/>
    <p:sldId id="303" r:id="rId4"/>
    <p:sldId id="288" r:id="rId5"/>
    <p:sldId id="265" r:id="rId6"/>
    <p:sldId id="291" r:id="rId7"/>
    <p:sldId id="292" r:id="rId8"/>
    <p:sldId id="293" r:id="rId9"/>
    <p:sldId id="296" r:id="rId10"/>
    <p:sldId id="297" r:id="rId11"/>
    <p:sldId id="298" r:id="rId12"/>
    <p:sldId id="277" r:id="rId13"/>
    <p:sldId id="281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484" autoAdjust="0"/>
  </p:normalViewPr>
  <p:slideViewPr>
    <p:cSldViewPr>
      <p:cViewPr varScale="1">
        <p:scale>
          <a:sx n="100" d="100"/>
          <a:sy n="100" d="100"/>
        </p:scale>
        <p:origin x="-19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EF42CB6-B9B1-4C4B-98EF-3F23E8D45487}" type="datetimeFigureOut">
              <a:rPr lang="ru-RU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C9B16C6-F32C-46A5-A843-55180E4D88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8137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64F1124-30D6-44D4-AF60-C32571EE7ED5}" type="slidenum">
              <a:rPr lang="ru-RU" alt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 alt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87A24-0F46-419D-85D7-9761BFA859A7}" type="datetimeFigureOut">
              <a:rPr lang="ru-RU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79544-ED56-481F-B7DD-7B499D437D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683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7A127-390F-47D7-A253-B8D009E2D574}" type="datetimeFigureOut">
              <a:rPr lang="ru-RU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B4B89-7BA0-43C8-AFBA-E73237BB3E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918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7C0BC-8683-4354-A5B4-71EB6E3B8D28}" type="datetimeFigureOut">
              <a:rPr lang="ru-RU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D6407-9186-45D9-834B-4E2C8C8419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721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9B5C6-5B7C-4BDB-A750-B72C89F70BBC}" type="datetimeFigureOut">
              <a:rPr lang="ru-RU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A8BCF-17AE-4EE8-8D9D-63701A5F52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989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190B5-72C9-4FB1-86CE-2CC7BA3F4421}" type="datetimeFigureOut">
              <a:rPr lang="ru-RU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B96E6-9958-4F3A-BF76-F77A14AD4D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22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714C6-F982-4C1A-BF58-4801DA9B409D}" type="datetimeFigureOut">
              <a:rPr lang="ru-RU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DF185-FC93-4DBF-A0D8-35F757D40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024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7DB50-B2CC-4138-8A46-BBEEBF194859}" type="datetimeFigureOut">
              <a:rPr lang="ru-RU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EFE0A-E4E3-460D-B6E5-B2066BE354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39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4E07F-D8D3-4E19-A82F-E67CF94525B1}" type="datetimeFigureOut">
              <a:rPr lang="ru-RU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0E94B-FFEE-4B3F-A3E9-5FB869AAAE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91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A9B7E-5120-495D-A40C-5822EBEAB5D2}" type="datetimeFigureOut">
              <a:rPr lang="ru-RU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02732-4B4E-412D-B7CB-D343A04F50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781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4BF80-4F87-4ACF-B210-9BE1C9B36581}" type="datetimeFigureOut">
              <a:rPr lang="ru-RU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14C43-76A6-4E45-BF7A-D280353069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387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4718050" y="993775"/>
            <a:ext cx="1847850" cy="1530350"/>
            <a:chOff x="4718762" y="993075"/>
            <a:chExt cx="1847138" cy="1530439"/>
          </a:xfrm>
        </p:grpSpPr>
        <p:sp>
          <p:nvSpPr>
            <p:cNvPr id="6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 rtlCol="0">
            <a:normAutofit/>
          </a:bodyPr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EEFBE-2B9C-49CE-86A9-C139CB3BF88E}" type="datetimeFigureOut">
              <a:rPr lang="ru-RU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20C56-04D6-45C9-A04C-00810D34C8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946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FEE6F"/>
            </a:gs>
            <a:gs pos="88000">
              <a:srgbClr val="81AD3C"/>
            </a:gs>
            <a:gs pos="100000">
              <a:srgbClr val="81AD3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34"/>
          <p:cNvGrpSpPr>
            <a:grpSpLocks/>
          </p:cNvGrpSpPr>
          <p:nvPr/>
        </p:nvGrpSpPr>
        <p:grpSpPr bwMode="auto">
          <a:xfrm>
            <a:off x="0" y="0"/>
            <a:ext cx="9251950" cy="6858000"/>
            <a:chOff x="-9" y="-16"/>
            <a:chExt cx="9252346" cy="6858038"/>
          </a:xfrm>
        </p:grpSpPr>
        <p:grpSp>
          <p:nvGrpSpPr>
            <p:cNvPr id="1032" name="Group 638"/>
            <p:cNvGrpSpPr>
              <a:grpSpLocks/>
            </p:cNvGrpSpPr>
            <p:nvPr/>
          </p:nvGrpSpPr>
          <p:grpSpPr bwMode="auto"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</p:grpSp>
        <p:grpSp>
          <p:nvGrpSpPr>
            <p:cNvPr id="1033" name="Group 669"/>
            <p:cNvGrpSpPr>
              <a:grpSpLocks/>
            </p:cNvGrpSpPr>
            <p:nvPr/>
          </p:nvGrpSpPr>
          <p:grpSpPr bwMode="auto"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318" y="3703642"/>
                <a:ext cx="1588" cy="158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</p:grpSp>
        <p:grpSp>
          <p:nvGrpSpPr>
            <p:cNvPr id="1034" name="Group 715"/>
            <p:cNvGrpSpPr>
              <a:grpSpLocks/>
            </p:cNvGrpSpPr>
            <p:nvPr/>
          </p:nvGrpSpPr>
          <p:grpSpPr bwMode="auto"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</p:grp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009650" y="676275"/>
            <a:ext cx="71247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09650" y="1806575"/>
            <a:ext cx="7124700" cy="405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13" y="59515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0BF9F5-75B0-44C5-A6F0-3035DEE48D1B}" type="datetimeFigureOut">
              <a:rPr lang="ru-RU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1100" y="5951538"/>
            <a:ext cx="525621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088" y="5951538"/>
            <a:ext cx="60801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B7A022-5C2A-42B5-8141-E39053D89C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3" r:id="rId9"/>
    <p:sldLayoutId id="2147483801" r:id="rId10"/>
    <p:sldLayoutId id="2147483802" r:id="rId11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200" kern="1200">
          <a:solidFill>
            <a:srgbClr val="404040"/>
          </a:solidFill>
          <a:latin typeface="+mj-lt"/>
          <a:ea typeface="Trebuchet MS" pitchFamily="34" charset="0"/>
          <a:cs typeface="Trebuchet MS"/>
        </a:defRPr>
      </a:lvl1pPr>
      <a:lvl2pPr algn="l" defTabSz="457200" rtl="0" fontAlgn="base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2"/>
          <p:cNvSpPr>
            <a:spLocks noGrp="1" noChangeArrowheads="1"/>
          </p:cNvSpPr>
          <p:nvPr>
            <p:ph type="subTitle" idx="1"/>
          </p:nvPr>
        </p:nvSpPr>
        <p:spPr>
          <a:xfrm>
            <a:off x="250825" y="5084763"/>
            <a:ext cx="4641850" cy="1501775"/>
          </a:xfrm>
        </p:spPr>
        <p:txBody>
          <a:bodyPr>
            <a:spAutoFit/>
          </a:bodyPr>
          <a:lstStyle/>
          <a:p>
            <a:r>
              <a:rPr lang="ru-RU" alt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r>
              <a:rPr lang="ru-RU" alt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МБОУ « </a:t>
            </a:r>
            <a:r>
              <a:rPr lang="ru-RU" alt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СОШ № 102</a:t>
            </a:r>
            <a:r>
              <a:rPr lang="ru-RU" alt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r>
              <a:rPr lang="ru-RU" alt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Воробьева </a:t>
            </a:r>
            <a:r>
              <a:rPr lang="ru-RU" altLang="ru-RU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Тамара Ивановна</a:t>
            </a:r>
            <a:endParaRPr lang="ru-RU" alt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836712"/>
            <a:ext cx="9144000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«ЗНАТОКИ ГРАММАТИКИ»</a:t>
            </a:r>
          </a:p>
        </p:txBody>
      </p:sp>
      <p:pic>
        <p:nvPicPr>
          <p:cNvPr id="7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97150"/>
            <a:ext cx="4170363" cy="356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99592" y="116632"/>
            <a:ext cx="7488832" cy="258532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Конкурс для капитанов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«Поищи слова»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3167097"/>
            <a:ext cx="2131234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Хлев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Щель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Столб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Удочка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263532" y="3196942"/>
            <a:ext cx="13003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(лев)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287191" y="3645024"/>
            <a:ext cx="12907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(ель)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296814" y="4140369"/>
            <a:ext cx="14830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(стол)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293640" y="4644425"/>
            <a:ext cx="17988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(дочка)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876256" y="3276273"/>
            <a:ext cx="12715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(оса)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876256" y="3789040"/>
            <a:ext cx="12666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(зуб)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876256" y="4293096"/>
            <a:ext cx="13035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(кол)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900390" y="4797152"/>
            <a:ext cx="15600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(очки)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315541" y="3311113"/>
            <a:ext cx="1808624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Коса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Зубр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Укол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Точки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51520" y="2691498"/>
            <a:ext cx="31662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«Гласные»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860032" y="2701955"/>
            <a:ext cx="38122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«Согласные»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116632"/>
            <a:ext cx="8496944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Конкурс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«БЛИЦ - ТУРНИР»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40718" y="2060848"/>
            <a:ext cx="31662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«Гласные»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58366" y="2668270"/>
            <a:ext cx="32576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1. Речь устная и...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51520" y="3037602"/>
            <a:ext cx="45640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2. Букв в русском языке...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51520" y="3406934"/>
            <a:ext cx="55435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3. Звука не обозначают буквы...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51520" y="3789040"/>
            <a:ext cx="36872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4. Язык – средство...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51520" y="4135532"/>
            <a:ext cx="7632848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5. Последняя буква русского алфавита...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51520" y="4489088"/>
            <a:ext cx="33025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6. Звуки бывают...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73124" y="4858420"/>
            <a:ext cx="60789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7. «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Ча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» и «ща» пишутся с буквой...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51520" y="5223362"/>
            <a:ext cx="8352928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8. Первое слово предложения пишется... 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51520" y="5592694"/>
            <a:ext cx="828092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9. Два звука могут обозначать буквы... 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51520" y="5949280"/>
            <a:ext cx="52902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10. В слове «коньки» звуков...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116632"/>
            <a:ext cx="8496944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Конкурс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«БЛИЦ - ТУРНИР»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988840"/>
            <a:ext cx="38122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«Согласные»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4453" y="2708920"/>
            <a:ext cx="4084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1. Речь письменная и...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3068960"/>
            <a:ext cx="48782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2. Первая буква алфавита...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3419708"/>
            <a:ext cx="52437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3. Произносим и слышим мы...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16657" y="3779748"/>
            <a:ext cx="4546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4. Наша речь состоит из...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34926" y="4149080"/>
            <a:ext cx="7189401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5. Сколько в слове гласных, столько и...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4509120"/>
            <a:ext cx="5694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6. «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Жи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» и «ши» пиши с буквой...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23528" y="4869160"/>
            <a:ext cx="48814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7. В слове «замок» слогов...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23528" y="5229200"/>
            <a:ext cx="56220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8. Согласные звуки делятся на...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23528" y="5559623"/>
            <a:ext cx="50593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9. В слове «пальто» звуков...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23528" y="5910371"/>
            <a:ext cx="8712968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10. Имена, фамилии людей, клички животных пишутся... 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Учитель\Pictures\23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44750" y="1806575"/>
            <a:ext cx="4254500" cy="4052888"/>
          </a:xfrm>
        </p:spPr>
      </p:pic>
      <p:sp>
        <p:nvSpPr>
          <p:cNvPr id="7" name="Прямоугольник 6"/>
          <p:cNvSpPr/>
          <p:nvPr/>
        </p:nvSpPr>
        <p:spPr>
          <a:xfrm>
            <a:off x="899592" y="116632"/>
            <a:ext cx="748883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СПАСИБО!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09464" y="604735"/>
            <a:ext cx="1008112" cy="1296144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8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sz="8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835696" y="253827"/>
            <a:ext cx="1152128" cy="1116124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9600" b="1" dirty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Ж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95536" y="1844824"/>
            <a:ext cx="1656184" cy="1368152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9600" b="1" dirty="0">
                <a:ln w="11430">
                  <a:solidFill>
                    <a:srgbClr val="00B0F0"/>
                  </a:solidFill>
                </a:ln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Ы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004048" y="273063"/>
            <a:ext cx="1296144" cy="1512168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9600" b="1" dirty="0">
                <a:ln w="1143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З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239852" y="811889"/>
            <a:ext cx="1368152" cy="1338970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9600" b="1" dirty="0">
                <a:ln w="1143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И</a:t>
            </a:r>
          </a:p>
        </p:txBody>
      </p:sp>
      <p:pic>
        <p:nvPicPr>
          <p:cNvPr id="4103" name="Picture 4" descr="C:\Users\Машулька\AppData\Local\Microsoft\Windows\Temporary Internet Files\Content.IE5\4UFJBYEX\MM900318056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12700"/>
            <a:ext cx="1100138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5" descr="C:\Users\Машулька\AppData\Local\Microsoft\Windows\Temporary Internet Files\Content.IE5\6LW59HIX\MM900283572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32463"/>
            <a:ext cx="13144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6" descr="C:\Users\Машулька\AppData\Local\Microsoft\Windows\Temporary Internet Files\Content.IE5\3MNE1GDY\MM900318055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3357563"/>
            <a:ext cx="8477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317104" y="3356992"/>
            <a:ext cx="1296144" cy="1512168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9600" b="1" dirty="0">
                <a:ln w="1143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Ш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1223628" y="5229200"/>
            <a:ext cx="1368152" cy="1338970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9600" b="1" dirty="0">
                <a:ln w="1143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Д</a:t>
            </a: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7706469" y="1481374"/>
            <a:ext cx="1152128" cy="1116124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9600" b="1" dirty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Г</a:t>
            </a: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6138174" y="476672"/>
            <a:ext cx="1188132" cy="1368152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9600" b="1" dirty="0">
                <a:ln w="11430">
                  <a:solidFill>
                    <a:srgbClr val="00B0F0"/>
                  </a:solidFill>
                </a:ln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Ё</a:t>
            </a: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2483768" y="2564904"/>
            <a:ext cx="1008112" cy="1296144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8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</a:t>
            </a:r>
            <a:endParaRPr lang="ru-RU" sz="8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6732240" y="1628800"/>
            <a:ext cx="1008112" cy="1296144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8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</a:t>
            </a:r>
            <a:endParaRPr lang="ru-RU" sz="8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4770022" y="2006706"/>
            <a:ext cx="1368152" cy="1338970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9600" b="1" dirty="0">
                <a:ln w="1143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Р</a:t>
            </a: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1352178" y="3068960"/>
            <a:ext cx="1368152" cy="1338970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9600" b="1" dirty="0">
                <a:ln w="1143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Й</a:t>
            </a: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4381128" y="4941168"/>
            <a:ext cx="1368152" cy="1338970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9600" b="1" dirty="0">
                <a:ln w="1143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М</a:t>
            </a: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7364034" y="2913628"/>
            <a:ext cx="1368152" cy="1338970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9600" b="1" dirty="0">
                <a:ln w="1143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К</a:t>
            </a: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2735796" y="5196949"/>
            <a:ext cx="1188132" cy="1368152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9600" b="1" dirty="0">
                <a:ln w="11430">
                  <a:solidFill>
                    <a:srgbClr val="00B0F0"/>
                  </a:solidFill>
                </a:ln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Ь</a:t>
            </a:r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4201455" y="8298"/>
            <a:ext cx="1188132" cy="1368152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9600" b="1" dirty="0">
                <a:ln w="11430">
                  <a:solidFill>
                    <a:srgbClr val="00B0F0"/>
                  </a:solidFill>
                </a:ln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Б</a:t>
            </a:r>
          </a:p>
        </p:txBody>
      </p:sp>
      <p:sp>
        <p:nvSpPr>
          <p:cNvPr id="26" name="Заголовок 1"/>
          <p:cNvSpPr txBox="1">
            <a:spLocks/>
          </p:cNvSpPr>
          <p:nvPr/>
        </p:nvSpPr>
        <p:spPr>
          <a:xfrm>
            <a:off x="3581890" y="2039436"/>
            <a:ext cx="1188132" cy="1368152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9600" b="1" dirty="0">
                <a:ln w="11430">
                  <a:solidFill>
                    <a:srgbClr val="00B0F0"/>
                  </a:solidFill>
                </a:ln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Ъ</a:t>
            </a: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7740352" y="4119575"/>
            <a:ext cx="1188132" cy="1368152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9600" b="1" dirty="0">
                <a:ln w="11430">
                  <a:solidFill>
                    <a:srgbClr val="00B0F0"/>
                  </a:solidFill>
                </a:ln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Л</a:t>
            </a: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5749280" y="5436625"/>
            <a:ext cx="1152128" cy="1116124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9600" b="1" dirty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П</a:t>
            </a:r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3287824" y="3501008"/>
            <a:ext cx="1152128" cy="1116124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9600" b="1" dirty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Ф</a:t>
            </a: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389112" y="4617132"/>
            <a:ext cx="1152128" cy="1116124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9600" b="1" dirty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Ц</a:t>
            </a:r>
          </a:p>
        </p:txBody>
      </p:sp>
      <p:sp>
        <p:nvSpPr>
          <p:cNvPr id="31" name="Заголовок 1"/>
          <p:cNvSpPr txBox="1">
            <a:spLocks/>
          </p:cNvSpPr>
          <p:nvPr/>
        </p:nvSpPr>
        <p:spPr>
          <a:xfrm>
            <a:off x="7587605" y="5512482"/>
            <a:ext cx="1152128" cy="1116124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9600" b="1" dirty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Ч</a:t>
            </a:r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6012160" y="2917820"/>
            <a:ext cx="1152128" cy="1116124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9600" b="1" dirty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У</a:t>
            </a:r>
          </a:p>
        </p:txBody>
      </p:sp>
      <p:sp>
        <p:nvSpPr>
          <p:cNvPr id="33" name="Заголовок 1"/>
          <p:cNvSpPr txBox="1">
            <a:spLocks/>
          </p:cNvSpPr>
          <p:nvPr/>
        </p:nvSpPr>
        <p:spPr>
          <a:xfrm>
            <a:off x="6965529" y="344066"/>
            <a:ext cx="1296144" cy="1512168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9600" b="1" dirty="0">
                <a:ln w="1143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В</a:t>
            </a:r>
          </a:p>
        </p:txBody>
      </p:sp>
      <p:sp>
        <p:nvSpPr>
          <p:cNvPr id="34" name="Заголовок 1"/>
          <p:cNvSpPr txBox="1">
            <a:spLocks/>
          </p:cNvSpPr>
          <p:nvPr/>
        </p:nvSpPr>
        <p:spPr>
          <a:xfrm>
            <a:off x="704106" y="12490"/>
            <a:ext cx="1296144" cy="1512168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9600" b="1" dirty="0">
                <a:ln w="1143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С</a:t>
            </a:r>
          </a:p>
        </p:txBody>
      </p:sp>
      <p:sp>
        <p:nvSpPr>
          <p:cNvPr id="35" name="Заголовок 1"/>
          <p:cNvSpPr txBox="1">
            <a:spLocks/>
          </p:cNvSpPr>
          <p:nvPr/>
        </p:nvSpPr>
        <p:spPr>
          <a:xfrm>
            <a:off x="3491880" y="4731643"/>
            <a:ext cx="1296144" cy="1512168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9600" b="1" dirty="0">
                <a:ln w="1143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Э</a:t>
            </a:r>
          </a:p>
        </p:txBody>
      </p:sp>
      <p:sp>
        <p:nvSpPr>
          <p:cNvPr id="36" name="Заголовок 1"/>
          <p:cNvSpPr txBox="1">
            <a:spLocks/>
          </p:cNvSpPr>
          <p:nvPr/>
        </p:nvSpPr>
        <p:spPr>
          <a:xfrm>
            <a:off x="6516216" y="4212890"/>
            <a:ext cx="1296144" cy="1512168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9600" b="1" dirty="0">
                <a:ln w="1143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Щ</a:t>
            </a:r>
          </a:p>
        </p:txBody>
      </p:sp>
      <p:sp>
        <p:nvSpPr>
          <p:cNvPr id="37" name="Заголовок 1"/>
          <p:cNvSpPr txBox="1">
            <a:spLocks/>
          </p:cNvSpPr>
          <p:nvPr/>
        </p:nvSpPr>
        <p:spPr>
          <a:xfrm>
            <a:off x="2189734" y="3892277"/>
            <a:ext cx="1296144" cy="1512168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9600" b="1" dirty="0">
                <a:ln w="1143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Х</a:t>
            </a:r>
          </a:p>
        </p:txBody>
      </p:sp>
      <p:sp>
        <p:nvSpPr>
          <p:cNvPr id="38" name="Заголовок 1"/>
          <p:cNvSpPr txBox="1">
            <a:spLocks/>
          </p:cNvSpPr>
          <p:nvPr/>
        </p:nvSpPr>
        <p:spPr>
          <a:xfrm>
            <a:off x="5002052" y="3356992"/>
            <a:ext cx="1296144" cy="1512168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9600" b="1" dirty="0">
                <a:ln w="1143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О</a:t>
            </a:r>
          </a:p>
        </p:txBody>
      </p:sp>
      <p:sp>
        <p:nvSpPr>
          <p:cNvPr id="39" name="Заголовок 1"/>
          <p:cNvSpPr txBox="1">
            <a:spLocks/>
          </p:cNvSpPr>
          <p:nvPr/>
        </p:nvSpPr>
        <p:spPr>
          <a:xfrm>
            <a:off x="1620516" y="1376450"/>
            <a:ext cx="1296144" cy="1512168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9600" b="1" dirty="0">
                <a:ln w="1143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Н</a:t>
            </a:r>
          </a:p>
        </p:txBody>
      </p:sp>
      <p:sp>
        <p:nvSpPr>
          <p:cNvPr id="40" name="Заголовок 1"/>
          <p:cNvSpPr txBox="1">
            <a:spLocks/>
          </p:cNvSpPr>
          <p:nvPr/>
        </p:nvSpPr>
        <p:spPr>
          <a:xfrm>
            <a:off x="4291465" y="3828586"/>
            <a:ext cx="1008112" cy="1296144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8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</a:t>
            </a:r>
            <a:endParaRPr lang="ru-RU" sz="8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1" name="Заголовок 1"/>
          <p:cNvSpPr txBox="1">
            <a:spLocks/>
          </p:cNvSpPr>
          <p:nvPr/>
        </p:nvSpPr>
        <p:spPr>
          <a:xfrm>
            <a:off x="3077834" y="-27384"/>
            <a:ext cx="1008112" cy="1172501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8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Ю</a:t>
            </a:r>
            <a:endParaRPr lang="ru-RU" sz="8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134" name="Picture 5" descr="C:\Users\Машулька\AppData\Local\Microsoft\Windows\Temporary Internet Files\Content.IE5\6LW59HIX\MM900283572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050" y="1338263"/>
            <a:ext cx="13144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5" name="Picture 4" descr="C:\Users\Машулька\AppData\Local\Microsoft\Windows\Temporary Internet Files\Content.IE5\4UFJBYEX\MM900318056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260350"/>
            <a:ext cx="1100137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6" name="Picture 6" descr="C:\Users\Машулька\AppData\Local\Microsoft\Windows\Temporary Internet Files\Content.IE5\3MNE1GDY\MM900318055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3860800"/>
            <a:ext cx="8477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9592" y="116632"/>
            <a:ext cx="7488832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Конкурс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«Угадайте слова»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3536" y="1951673"/>
            <a:ext cx="8784976" cy="1754326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БРБН    СТРТ   СТКН    РССД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  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МРТ   ПРТ   СХР     КРНДШ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76672" y="4797152"/>
            <a:ext cx="8496944" cy="830997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(барабан, старт, стакан, рассада,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март, парта, сахар, карандаш)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9592" y="116632"/>
            <a:ext cx="7488832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Конкурс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«Пословицы»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1882348"/>
            <a:ext cx="31662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«Гласные»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25760" y="3501008"/>
            <a:ext cx="43797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Ученье свет, а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неученье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 – тьма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3916566"/>
            <a:ext cx="38122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«Согласные»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4501341"/>
            <a:ext cx="8784976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17 16 3 20 16 18 6 15 30 6   -    14 1 20 30        21 25 6 15 30 33.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25760" y="2564904"/>
            <a:ext cx="9144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21 25 6 15 30 6         19 3 6 20,       1           15 6 21 25 6 15 30 6     -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   20 30 14 1.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5177998"/>
            <a:ext cx="3353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Повторенье – мать ученья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9592" y="116632"/>
            <a:ext cx="7488832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Конкурс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«Болельщиков»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997839"/>
            <a:ext cx="8784976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В гостях хорошо 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Один за всех …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Не имей 100 рублей …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Семь раз отмерь …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За двумя зайцами погонишься …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Поспешишь – …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79912" y="1999178"/>
            <a:ext cx="3627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(а дома лучше).</a:t>
            </a:r>
            <a:endParaRPr lang="ru-RU" sz="3200" dirty="0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12726" y="2574402"/>
            <a:ext cx="40270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(и все за одного).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499992" y="2996952"/>
            <a:ext cx="47035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(а имей 100 друзей).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795539" y="3475166"/>
            <a:ext cx="42546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(один раз отрежь).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412586" y="4428401"/>
            <a:ext cx="57679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(ни одного не поймаешь).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131840" y="4941168"/>
            <a:ext cx="46858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(людей насмешишь).</a:t>
            </a:r>
            <a:endParaRPr lang="ru-RU" sz="3200" dirty="0">
              <a:latin typeface="+mn-lt"/>
              <a:cs typeface="+mn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116632"/>
            <a:ext cx="7488832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Конкурс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«Составь слова»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81975" y="2708920"/>
            <a:ext cx="7124066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ПРОСТОКВАША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2215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cs typeface="+mn-cs"/>
              </a:rPr>
              <a:t>Война –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cs typeface="+mn-cs"/>
              </a:rPr>
              <a:t>Быстро –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cs typeface="+mn-cs"/>
              </a:rPr>
              <a:t>Твёрдый –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cs typeface="+mn-cs"/>
              </a:rPr>
              <a:t>Большой –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cs typeface="+mn-cs"/>
              </a:rPr>
              <a:t>Вежливый –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cs typeface="+mn-cs"/>
              </a:rPr>
              <a:t>Трудолюбивый –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cs typeface="+mn-cs"/>
              </a:rPr>
              <a:t>Друг –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cs typeface="+mn-cs"/>
              </a:rPr>
              <a:t>Храбрец –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cs typeface="+mn-cs"/>
              </a:rPr>
              <a:t>Вправо –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188640"/>
            <a:ext cx="7488832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Конкурс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«Болельщиков»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86322" y="1836113"/>
            <a:ext cx="15536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cs typeface="+mn-cs"/>
              </a:rPr>
              <a:t>(мир)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27784" y="2348880"/>
            <a:ext cx="29642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cs typeface="+mn-cs"/>
              </a:rPr>
              <a:t>(медленно)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843808" y="2852936"/>
            <a:ext cx="23358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cs typeface="+mn-cs"/>
              </a:rPr>
              <a:t>(мягкий)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915816" y="3356992"/>
            <a:ext cx="32367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cs typeface="+mn-cs"/>
              </a:rPr>
              <a:t>(маленький)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84164" y="3789040"/>
            <a:ext cx="23679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cs typeface="+mn-cs"/>
              </a:rPr>
              <a:t>(грубый)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350824" y="4284385"/>
            <a:ext cx="27414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cs typeface="+mn-cs"/>
              </a:rPr>
              <a:t>(ленивый)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979712" y="4797152"/>
            <a:ext cx="16866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cs typeface="+mn-cs"/>
              </a:rPr>
              <a:t>(враг)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771800" y="5229200"/>
            <a:ext cx="16498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cs typeface="+mn-cs"/>
              </a:rPr>
              <a:t>(трус)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468667" y="5733256"/>
            <a:ext cx="20313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cs typeface="+mn-cs"/>
              </a:rPr>
              <a:t>(влево)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99592" y="116632"/>
            <a:ext cx="7488832" cy="258532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Конкурс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«Превращение слов»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12329" y="2564904"/>
            <a:ext cx="31662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«Гласные»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40321" y="4599122"/>
            <a:ext cx="38122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«Согласные»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39205" y="3573016"/>
            <a:ext cx="2592288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Лиса-Луна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09092" y="5517232"/>
            <a:ext cx="23907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Лось-Волк  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807080" y="3573016"/>
            <a:ext cx="52229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(лиса – липа –лупа –луна)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699792" y="5517232"/>
            <a:ext cx="51523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(лось – лоск- воск – волк)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9592" y="116632"/>
            <a:ext cx="7488832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Конкурс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«Найди ошибки»</a:t>
            </a:r>
          </a:p>
        </p:txBody>
      </p:sp>
      <p:pic>
        <p:nvPicPr>
          <p:cNvPr id="1026" name="Picture 2" descr="http://dayfun.ru/wp-content/uploads/2012/12/%D0%9A%D0%B0%D0%BA-%D1%80%D0%B8%D1%81%D0%BE%D0%B2%D0%B0%D1%82%D1%8C-%D0%9D%D0%B5%D0%B7%D0%BD%D0%B0%D0%B9%D0%BA%D1%83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8" t="1573" r="9868" b="5589"/>
          <a:stretch>
            <a:fillRect/>
          </a:stretch>
        </p:blipFill>
        <p:spPr bwMode="auto">
          <a:xfrm>
            <a:off x="395288" y="1989138"/>
            <a:ext cx="2351087" cy="410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38016" y="3645024"/>
            <a:ext cx="1709936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копуста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моркофь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агурец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кортофел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памидор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028" name="Picture 4" descr="http://buratino33.rusedu.net/gallery/1566/Buratino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9" t="2206" r="3059" b="2675"/>
          <a:stretch>
            <a:fillRect/>
          </a:stretch>
        </p:blipFill>
        <p:spPr bwMode="auto">
          <a:xfrm>
            <a:off x="6300788" y="2247900"/>
            <a:ext cx="2735262" cy="400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647803" y="2247746"/>
            <a:ext cx="1839999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пинал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корандаш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ручька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ленейка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титрать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54784" y="3645024"/>
            <a:ext cx="203324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капуста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морковь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огурец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картофель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помидор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648175" y="2247746"/>
            <a:ext cx="1839999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пенал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карандаш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ручка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линейка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тетрадь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TM02455596[[fn=Весна]]</Template>
  <TotalTime>563</TotalTime>
  <Words>506</Words>
  <Application>Microsoft Office PowerPoint</Application>
  <PresentationFormat>Экран (4:3)</PresentationFormat>
  <Paragraphs>170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Spring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Admin</cp:lastModifiedBy>
  <cp:revision>86</cp:revision>
  <dcterms:created xsi:type="dcterms:W3CDTF">2014-04-22T01:11:02Z</dcterms:created>
  <dcterms:modified xsi:type="dcterms:W3CDTF">2016-03-01T15:35:33Z</dcterms:modified>
</cp:coreProperties>
</file>