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6" r:id="rId4"/>
    <p:sldId id="261" r:id="rId5"/>
    <p:sldId id="260" r:id="rId6"/>
    <p:sldId id="262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9" r:id="rId15"/>
    <p:sldId id="284" r:id="rId16"/>
    <p:sldId id="285" r:id="rId17"/>
    <p:sldId id="286" r:id="rId18"/>
    <p:sldId id="281" r:id="rId19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33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CCF0B-2FDA-4912-B33A-D5906616EA93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5A26B-92D0-4A23-8120-B309D3393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B33A-F9FE-437C-AED5-ADD66E1B5B3E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7E02-8B89-467B-86CD-727968565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681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B33A-F9FE-437C-AED5-ADD66E1B5B3E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7E02-8B89-467B-86CD-727968565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156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B33A-F9FE-437C-AED5-ADD66E1B5B3E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7E02-8B89-467B-86CD-727968565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213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B33A-F9FE-437C-AED5-ADD66E1B5B3E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7E02-8B89-467B-86CD-727968565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9392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B33A-F9FE-437C-AED5-ADD66E1B5B3E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7E02-8B89-467B-86CD-727968565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587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B33A-F9FE-437C-AED5-ADD66E1B5B3E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7E02-8B89-467B-86CD-727968565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169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B33A-F9FE-437C-AED5-ADD66E1B5B3E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7E02-8B89-467B-86CD-727968565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966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B33A-F9FE-437C-AED5-ADD66E1B5B3E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7E02-8B89-467B-86CD-727968565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750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B33A-F9FE-437C-AED5-ADD66E1B5B3E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7E02-8B89-467B-86CD-727968565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26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B33A-F9FE-437C-AED5-ADD66E1B5B3E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7E02-8B89-467B-86CD-727968565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101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B33A-F9FE-437C-AED5-ADD66E1B5B3E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7E02-8B89-467B-86CD-727968565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052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9B33A-F9FE-437C-AED5-ADD66E1B5B3E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97E02-8B89-467B-86CD-727968565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585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11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791" y="1678285"/>
            <a:ext cx="7772400" cy="12250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65212"/>
            <a:ext cx="8640960" cy="5256584"/>
          </a:xfrm>
          <a:prstGeom prst="rect">
            <a:avLst/>
          </a:prstGeom>
          <a:solidFill>
            <a:schemeClr val="bg1">
              <a:alpha val="57000"/>
            </a:schemeClr>
          </a:solidFill>
          <a:ln w="508000" cap="flat" cmpd="dbl">
            <a:solidFill>
              <a:srgbClr val="0070C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sz="7200" b="1" i="1" dirty="0" smtClean="0">
                <a:solidFill>
                  <a:srgbClr val="FF0000"/>
                </a:solidFill>
                <a:latin typeface="Book Antiqua" pitchFamily="18" charset="0"/>
              </a:rPr>
              <a:t>Словарный диктант</a:t>
            </a:r>
          </a:p>
          <a:p>
            <a:pPr algn="ctr"/>
            <a:r>
              <a:rPr lang="ru-RU" sz="7200" b="1" i="1" dirty="0" smtClean="0">
                <a:solidFill>
                  <a:srgbClr val="FF0000"/>
                </a:solidFill>
                <a:latin typeface="Book Antiqua" pitchFamily="18" charset="0"/>
              </a:rPr>
              <a:t>1 класс</a:t>
            </a:r>
            <a:endParaRPr lang="ru-RU" sz="20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Book Antiqua" pitchFamily="18" charset="0"/>
              </a:rPr>
              <a:t>Важенина С.Н., 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Book Antiqua" pitchFamily="18" charset="0"/>
              </a:rPr>
              <a:t>учитель начальных классов 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Book Antiqua" pitchFamily="18" charset="0"/>
              </a:rPr>
              <a:t>МОУ «Чубаровская НШДС»</a:t>
            </a:r>
          </a:p>
          <a:p>
            <a:pPr algn="ctr"/>
            <a:endParaRPr lang="ru-RU" sz="8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Важенина С.Н.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933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aranyarestaurants.com/images/55fedb63042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5532"/>
            <a:ext cx="1351172" cy="237023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99991" y="0"/>
            <a:ext cx="4644008" cy="5715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амять с прямым доступом 4"/>
          <p:cNvSpPr/>
          <p:nvPr/>
        </p:nvSpPr>
        <p:spPr>
          <a:xfrm rot="10800000">
            <a:off x="2987824" y="3157533"/>
            <a:ext cx="3024336" cy="129158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791" y="1678285"/>
            <a:ext cx="7772400" cy="12250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9592" y="3073073"/>
            <a:ext cx="6400800" cy="14605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87076" y="0"/>
            <a:ext cx="4644008" cy="5715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0209" y="971227"/>
            <a:ext cx="36631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мальч</a:t>
            </a:r>
            <a:r>
              <a:rPr lang="ru-RU" sz="7200" b="1" dirty="0" smtClean="0">
                <a:solidFill>
                  <a:schemeClr val="bg1"/>
                </a:solidFill>
              </a:rPr>
              <a:t>и</a:t>
            </a:r>
            <a:r>
              <a:rPr lang="ru-RU" sz="7200" b="1" dirty="0" smtClean="0"/>
              <a:t>к</a:t>
            </a:r>
            <a:endParaRPr lang="ru-RU" sz="7200" b="1" dirty="0"/>
          </a:p>
        </p:txBody>
      </p:sp>
      <p:pic>
        <p:nvPicPr>
          <p:cNvPr id="9" name="Рисунок 8"/>
          <p:cNvPicPr>
            <a:picLocks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3053322"/>
            <a:ext cx="3744416" cy="182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0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6 0.07745 L 0.11579 0.387 C 0.17257 0.45391 0.20954 0.4875 0.26128 0.48084 C 0.32048 0.47279 0.36979 0.42948 0.3993 0.35008 L 0.54635 0.00083 " pathEditMode="relative" rAng="10462434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61" y="177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499991" y="0"/>
            <a:ext cx="4644008" cy="5715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амять с прямым доступом 4"/>
          <p:cNvSpPr/>
          <p:nvPr/>
        </p:nvSpPr>
        <p:spPr>
          <a:xfrm rot="10800000">
            <a:off x="2987824" y="3157533"/>
            <a:ext cx="3024336" cy="129158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791" y="1678285"/>
            <a:ext cx="7772400" cy="12250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9592" y="3073073"/>
            <a:ext cx="6400800" cy="14605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87076" y="0"/>
            <a:ext cx="4644008" cy="5715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0209" y="971227"/>
            <a:ext cx="34834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дев</a:t>
            </a:r>
            <a:r>
              <a:rPr lang="ru-RU" sz="7200" b="1" dirty="0" smtClean="0">
                <a:solidFill>
                  <a:schemeClr val="bg1"/>
                </a:solidFill>
              </a:rPr>
              <a:t>о</a:t>
            </a:r>
            <a:r>
              <a:rPr lang="ru-RU" sz="7200" b="1" dirty="0" smtClean="0"/>
              <a:t>чка</a:t>
            </a:r>
            <a:endParaRPr lang="ru-RU" sz="7200" b="1" dirty="0"/>
          </a:p>
        </p:txBody>
      </p:sp>
      <p:pic>
        <p:nvPicPr>
          <p:cNvPr id="9" name="Рисунок 8"/>
          <p:cNvPicPr>
            <a:picLocks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3053322"/>
            <a:ext cx="3744416" cy="1820401"/>
          </a:xfrm>
          <a:prstGeom prst="rect">
            <a:avLst/>
          </a:prstGeom>
        </p:spPr>
      </p:pic>
      <p:pic>
        <p:nvPicPr>
          <p:cNvPr id="30724" name="Picture 4" descr="http://img-fotki.yandex.ru/get/9112/20573769.5f/0_953d4_98221996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3145532"/>
            <a:ext cx="1728192" cy="2370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230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6 0.07745 L 0.11579 0.387 C 0.17257 0.45391 0.20954 0.4875 0.26128 0.48084 C 0.32048 0.47279 0.36979 0.42948 0.3993 0.35008 L 0.54635 0.00083 " pathEditMode="relative" rAng="10462434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61" y="177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http://cs622930.vk.me/v622930331/2d896/3-DM9p4ZQ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01516"/>
            <a:ext cx="1816495" cy="25694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99991" y="0"/>
            <a:ext cx="4644008" cy="5715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амять с прямым доступом 4"/>
          <p:cNvSpPr/>
          <p:nvPr/>
        </p:nvSpPr>
        <p:spPr>
          <a:xfrm rot="10800000">
            <a:off x="2987824" y="3157533"/>
            <a:ext cx="3024336" cy="129158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791" y="1678285"/>
            <a:ext cx="7772400" cy="12250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9592" y="3073073"/>
            <a:ext cx="6400800" cy="14605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87076" y="0"/>
            <a:ext cx="4644008" cy="5715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0209" y="971227"/>
            <a:ext cx="30123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уч</a:t>
            </a:r>
            <a:r>
              <a:rPr lang="ru-RU" sz="7200" b="1" dirty="0" smtClean="0">
                <a:solidFill>
                  <a:schemeClr val="bg1"/>
                </a:solidFill>
              </a:rPr>
              <a:t>е</a:t>
            </a:r>
            <a:r>
              <a:rPr lang="ru-RU" sz="7200" b="1" dirty="0" smtClean="0"/>
              <a:t>ник</a:t>
            </a:r>
            <a:endParaRPr lang="ru-RU" sz="7200" b="1" dirty="0"/>
          </a:p>
        </p:txBody>
      </p:sp>
      <p:pic>
        <p:nvPicPr>
          <p:cNvPr id="9" name="Рисунок 8"/>
          <p:cNvPicPr>
            <a:picLocks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3053322"/>
            <a:ext cx="3744416" cy="182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0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6 0.07745 L 0.11579 0.387 C 0.17257 0.45391 0.20954 0.4875 0.26128 0.48084 C 0.32048 0.47279 0.36979 0.42948 0.3993 0.35008 L 0.54635 0.00083 " pathEditMode="relative" rAng="10462434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61" y="177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detsad-kitty.ru/uploads/posts/2014-08/1408960959_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154718"/>
            <a:ext cx="1656184" cy="234269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99991" y="0"/>
            <a:ext cx="4644008" cy="5715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амять с прямым доступом 4"/>
          <p:cNvSpPr/>
          <p:nvPr/>
        </p:nvSpPr>
        <p:spPr>
          <a:xfrm rot="10800000">
            <a:off x="2987824" y="3157533"/>
            <a:ext cx="3024336" cy="129158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791" y="1678285"/>
            <a:ext cx="7772400" cy="12250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9592" y="3073073"/>
            <a:ext cx="6400800" cy="14605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87076" y="0"/>
            <a:ext cx="4644008" cy="5715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0209" y="971227"/>
            <a:ext cx="35301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уч</a:t>
            </a:r>
            <a:r>
              <a:rPr lang="ru-RU" sz="7200" b="1" dirty="0" smtClean="0">
                <a:solidFill>
                  <a:schemeClr val="bg1"/>
                </a:solidFill>
              </a:rPr>
              <a:t>е</a:t>
            </a:r>
            <a:r>
              <a:rPr lang="ru-RU" sz="7200" b="1" dirty="0" smtClean="0"/>
              <a:t>ница</a:t>
            </a:r>
            <a:endParaRPr lang="ru-RU" sz="7200" b="1" dirty="0"/>
          </a:p>
        </p:txBody>
      </p:sp>
      <p:pic>
        <p:nvPicPr>
          <p:cNvPr id="9" name="Рисунок 8"/>
          <p:cNvPicPr>
            <a:picLocks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3053322"/>
            <a:ext cx="3744416" cy="182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0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6 0.07745 L 0.11579 0.387 C 0.17257 0.45391 0.20954 0.4875 0.26128 0.48084 C 0.32048 0.47279 0.36979 0.42948 0.3993 0.35008 L 0.54635 0.00083 " pathEditMode="relative" rAng="10462434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61" y="177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499991" y="0"/>
            <a:ext cx="4644008" cy="5715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амять с прямым доступом 4"/>
          <p:cNvSpPr/>
          <p:nvPr/>
        </p:nvSpPr>
        <p:spPr>
          <a:xfrm rot="10800000">
            <a:off x="3347864" y="3289548"/>
            <a:ext cx="3024336" cy="129158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791" y="1678285"/>
            <a:ext cx="7772400" cy="12250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289548"/>
            <a:ext cx="6184776" cy="14605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87076" y="0"/>
            <a:ext cx="4644008" cy="5715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7504" y="913284"/>
            <a:ext cx="40974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д</a:t>
            </a:r>
            <a:r>
              <a:rPr lang="ru-RU" sz="6600" b="1" dirty="0" smtClean="0">
                <a:solidFill>
                  <a:schemeClr val="bg1"/>
                </a:solidFill>
              </a:rPr>
              <a:t>е</a:t>
            </a:r>
            <a:r>
              <a:rPr lang="ru-RU" sz="6600" b="1" dirty="0" smtClean="0"/>
              <a:t>журный</a:t>
            </a:r>
            <a:endParaRPr lang="ru-RU" sz="6600" b="1" dirty="0"/>
          </a:p>
        </p:txBody>
      </p:sp>
      <p:pic>
        <p:nvPicPr>
          <p:cNvPr id="9" name="Рисунок 8"/>
          <p:cNvPicPr>
            <a:picLocks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3145532"/>
            <a:ext cx="3744416" cy="1820401"/>
          </a:xfrm>
          <a:prstGeom prst="rect">
            <a:avLst/>
          </a:prstGeom>
        </p:spPr>
      </p:pic>
      <p:pic>
        <p:nvPicPr>
          <p:cNvPr id="36866" name="Picture 2" descr="http://t2.ftcdn.net/jpg/00/62/99/91/500_F_62999180_92jnZZzfyenK2NFXsKXVBrmOFvw3u5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3145532"/>
            <a:ext cx="2088232" cy="2656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230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6 0.07745 L 0.11579 0.387 C 0.17257 0.45391 0.20954 0.4875 0.26128 0.48084 C 0.32048 0.47279 0.36979 0.42948 0.3993 0.35008 L 0.54635 0.00083 " pathEditMode="relative" rAng="10462434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61" y="177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499991" y="0"/>
            <a:ext cx="4644008" cy="5715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амять с прямым доступом 4"/>
          <p:cNvSpPr/>
          <p:nvPr/>
        </p:nvSpPr>
        <p:spPr>
          <a:xfrm rot="10800000">
            <a:off x="3347864" y="3289548"/>
            <a:ext cx="3024336" cy="129158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791" y="1678285"/>
            <a:ext cx="7772400" cy="12250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289548"/>
            <a:ext cx="6184776" cy="14605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87076" y="0"/>
            <a:ext cx="4644008" cy="5715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913284"/>
            <a:ext cx="32403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/>
              <a:t>р</a:t>
            </a:r>
            <a:r>
              <a:rPr lang="ru-RU" sz="8000" b="1" dirty="0" smtClean="0">
                <a:solidFill>
                  <a:schemeClr val="bg1"/>
                </a:solidFill>
              </a:rPr>
              <a:t>а</a:t>
            </a:r>
            <a:r>
              <a:rPr lang="ru-RU" sz="8000" b="1" dirty="0" smtClean="0"/>
              <a:t>бота</a:t>
            </a:r>
            <a:endParaRPr lang="ru-RU" sz="8000" b="1" dirty="0"/>
          </a:p>
        </p:txBody>
      </p:sp>
      <p:pic>
        <p:nvPicPr>
          <p:cNvPr id="9" name="Рисунок 8"/>
          <p:cNvPicPr>
            <a:picLocks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3145532"/>
            <a:ext cx="3744416" cy="1820401"/>
          </a:xfrm>
          <a:prstGeom prst="rect">
            <a:avLst/>
          </a:prstGeom>
        </p:spPr>
      </p:pic>
      <p:pic>
        <p:nvPicPr>
          <p:cNvPr id="44034" name="Picture 2" descr="http://blogs.minusa-school12.ru/uploads/images/2014/10/18/622ff8a2619777ca4b87788b409ef8ffd75acec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7504" y="3361556"/>
            <a:ext cx="2162114" cy="2130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230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6 0.07745 L 0.11579 0.387 C 0.17257 0.45391 0.20954 0.4875 0.26128 0.48084 C 0.32048 0.47279 0.36979 0.42948 0.3993 0.35008 L 0.54635 0.00083 " pathEditMode="relative" rAng="10462434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61" y="177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www.colourbox.com/preview/10327665-like-thumb-up-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33564"/>
            <a:ext cx="2448272" cy="24482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99991" y="0"/>
            <a:ext cx="4644008" cy="5715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амять с прямым доступом 4"/>
          <p:cNvSpPr/>
          <p:nvPr/>
        </p:nvSpPr>
        <p:spPr>
          <a:xfrm rot="10800000">
            <a:off x="3347864" y="3289548"/>
            <a:ext cx="3024336" cy="129158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791" y="1678285"/>
            <a:ext cx="7772400" cy="12250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289548"/>
            <a:ext cx="6184776" cy="14605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87076" y="0"/>
            <a:ext cx="4644008" cy="5715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913284"/>
            <a:ext cx="36248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/>
              <a:t>х</a:t>
            </a:r>
            <a:r>
              <a:rPr lang="ru-RU" sz="8000" b="1" dirty="0" smtClean="0">
                <a:solidFill>
                  <a:schemeClr val="bg1"/>
                </a:solidFill>
              </a:rPr>
              <a:t>о</a:t>
            </a:r>
            <a:r>
              <a:rPr lang="ru-RU" sz="8000" b="1" dirty="0" smtClean="0"/>
              <a:t>р</a:t>
            </a:r>
            <a:r>
              <a:rPr lang="ru-RU" sz="8000" b="1" dirty="0" smtClean="0">
                <a:solidFill>
                  <a:schemeClr val="bg1"/>
                </a:solidFill>
              </a:rPr>
              <a:t>о</a:t>
            </a:r>
            <a:r>
              <a:rPr lang="ru-RU" sz="8000" b="1" dirty="0" smtClean="0"/>
              <a:t>шо</a:t>
            </a:r>
            <a:endParaRPr lang="ru-RU" sz="8000" b="1" dirty="0"/>
          </a:p>
        </p:txBody>
      </p:sp>
      <p:pic>
        <p:nvPicPr>
          <p:cNvPr id="9" name="Рисунок 8"/>
          <p:cNvPicPr>
            <a:picLocks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3145532"/>
            <a:ext cx="3744416" cy="182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0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6 0.07745 L 0.11579 0.387 C 0.17257 0.45391 0.20954 0.4875 0.26128 0.48084 C 0.32048 0.47279 0.36979 0.42948 0.3993 0.35008 L 0.54635 0.00083 " pathEditMode="relative" rAng="10462434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61" y="177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4.bp.blogspot.com/-rE72dnBeaGU/UzlL_tLDIHI/AAAAAAAAC8E/Q9asIyiBDSY/s1600/cd89340355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7396"/>
            <a:ext cx="2915816" cy="18576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99991" y="0"/>
            <a:ext cx="4644008" cy="5715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амять с прямым доступом 4"/>
          <p:cNvSpPr/>
          <p:nvPr/>
        </p:nvSpPr>
        <p:spPr>
          <a:xfrm rot="10800000">
            <a:off x="3347864" y="3289548"/>
            <a:ext cx="3024336" cy="129158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791" y="1678285"/>
            <a:ext cx="7772400" cy="12250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289548"/>
            <a:ext cx="6184776" cy="14605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87076" y="0"/>
            <a:ext cx="4644008" cy="5715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913284"/>
            <a:ext cx="32298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/>
              <a:t>вес</a:t>
            </a:r>
            <a:r>
              <a:rPr lang="ru-RU" sz="8000" b="1" dirty="0" smtClean="0">
                <a:solidFill>
                  <a:schemeClr val="bg1"/>
                </a:solidFill>
              </a:rPr>
              <a:t>е</a:t>
            </a:r>
            <a:r>
              <a:rPr lang="ru-RU" sz="8000" b="1" dirty="0" smtClean="0"/>
              <a:t>л</a:t>
            </a:r>
            <a:r>
              <a:rPr lang="ru-RU" sz="8000" b="1" dirty="0" smtClean="0">
                <a:solidFill>
                  <a:schemeClr val="bg1"/>
                </a:solidFill>
              </a:rPr>
              <a:t>о</a:t>
            </a:r>
            <a:endParaRPr lang="ru-RU" sz="8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3145532"/>
            <a:ext cx="3744416" cy="182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0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6 0.07745 L 0.11579 0.387 C 0.17257 0.45391 0.20954 0.4875 0.26128 0.48084 C 0.32048 0.47279 0.36979 0.42948 0.3993 0.35008 L 0.54635 0.00083 " pathEditMode="relative" rAng="10462434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61" y="177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playcast.ru/uploads/2015/01/24/117686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33564"/>
            <a:ext cx="4499992" cy="228143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99991" y="0"/>
            <a:ext cx="4644008" cy="5715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амять с прямым доступом 4"/>
          <p:cNvSpPr/>
          <p:nvPr/>
        </p:nvSpPr>
        <p:spPr>
          <a:xfrm rot="10800000">
            <a:off x="3347864" y="3289548"/>
            <a:ext cx="3024336" cy="129158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791" y="1678285"/>
            <a:ext cx="7772400" cy="12250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289548"/>
            <a:ext cx="6184776" cy="14605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87076" y="0"/>
            <a:ext cx="4644008" cy="5715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7504" y="913284"/>
            <a:ext cx="39351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/>
              <a:t>д</a:t>
            </a:r>
            <a:r>
              <a:rPr lang="ru-RU" sz="8000" b="1" dirty="0" smtClean="0">
                <a:solidFill>
                  <a:schemeClr val="bg1"/>
                </a:solidFill>
              </a:rPr>
              <a:t>е</a:t>
            </a:r>
            <a:r>
              <a:rPr lang="ru-RU" sz="8000" b="1" dirty="0" smtClean="0"/>
              <a:t>ревня</a:t>
            </a:r>
            <a:endParaRPr lang="ru-RU" sz="8000" b="1" dirty="0"/>
          </a:p>
        </p:txBody>
      </p:sp>
      <p:pic>
        <p:nvPicPr>
          <p:cNvPr id="9" name="Рисунок 8"/>
          <p:cNvPicPr>
            <a:picLocks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3145532"/>
            <a:ext cx="3744416" cy="182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0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6 0.07745 L 0.11579 0.387 C 0.17257 0.45391 0.20954 0.4875 0.26128 0.48084 C 0.32048 0.47279 0.36979 0.42948 0.3993 0.35008 L 0.54635 0.00083 " pathEditMode="relative" rAng="10462434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61" y="177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restforest.ru/published/publicdata/KOMUKOG4REST/attachments/SC/products_pictures/248786_1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57796">
            <a:off x="12851" y="3482927"/>
            <a:ext cx="1958851" cy="195885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99991" y="0"/>
            <a:ext cx="4644008" cy="5715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амять с прямым доступом 4"/>
          <p:cNvSpPr/>
          <p:nvPr/>
        </p:nvSpPr>
        <p:spPr>
          <a:xfrm rot="10800000">
            <a:off x="2987824" y="3157533"/>
            <a:ext cx="3024336" cy="129158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791" y="1678285"/>
            <a:ext cx="7772400" cy="12250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9592" y="3073073"/>
            <a:ext cx="6400800" cy="14605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0"/>
            <a:ext cx="4644008" cy="5715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0209" y="971227"/>
            <a:ext cx="28552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/>
              <a:t>п</a:t>
            </a:r>
            <a:r>
              <a:rPr lang="ru-RU" sz="8000" b="1" dirty="0" smtClean="0">
                <a:solidFill>
                  <a:schemeClr val="bg1"/>
                </a:solidFill>
              </a:rPr>
              <a:t>е</a:t>
            </a:r>
            <a:r>
              <a:rPr lang="ru-RU" sz="8000" b="1" dirty="0" smtClean="0"/>
              <a:t>нал</a:t>
            </a:r>
            <a:endParaRPr lang="ru-RU" sz="8000" b="1" dirty="0"/>
          </a:p>
        </p:txBody>
      </p:sp>
      <p:pic>
        <p:nvPicPr>
          <p:cNvPr id="9" name="Рисунок 8"/>
          <p:cNvPicPr>
            <a:picLocks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2929508"/>
            <a:ext cx="3744416" cy="182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0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35 0.0456 L 0.09948 0.36736 C 0.16701 0.43634 0.21111 0.47083 0.27326 0.4625 C 0.34427 0.453 0.40434 0.40555 0.44062 0.32175 L 0.62014 -0.05 " pathEditMode="relative" rAng="10462434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cs627423.vk.me/v627423598/25cc5/oLqJ89oqiw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3782862"/>
            <a:ext cx="2575177" cy="193213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99991" y="0"/>
            <a:ext cx="4644008" cy="5715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амять с прямым доступом 4"/>
          <p:cNvSpPr/>
          <p:nvPr/>
        </p:nvSpPr>
        <p:spPr>
          <a:xfrm rot="10800000">
            <a:off x="2987824" y="3157533"/>
            <a:ext cx="3024336" cy="129158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791" y="1678285"/>
            <a:ext cx="7772400" cy="12250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9592" y="3073073"/>
            <a:ext cx="6400800" cy="14605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0"/>
            <a:ext cx="4644008" cy="5715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0209" y="971227"/>
            <a:ext cx="33040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т</a:t>
            </a:r>
            <a:r>
              <a:rPr lang="ru-RU" sz="7200" b="1" dirty="0" smtClean="0">
                <a:solidFill>
                  <a:schemeClr val="bg1"/>
                </a:solidFill>
              </a:rPr>
              <a:t>е</a:t>
            </a:r>
            <a:r>
              <a:rPr lang="ru-RU" sz="7200" b="1" dirty="0" smtClean="0"/>
              <a:t>тра</a:t>
            </a:r>
            <a:r>
              <a:rPr lang="ru-RU" sz="7200" b="1" dirty="0" smtClean="0">
                <a:solidFill>
                  <a:schemeClr val="bg1"/>
                </a:solidFill>
              </a:rPr>
              <a:t>д</a:t>
            </a:r>
            <a:r>
              <a:rPr lang="ru-RU" sz="7200" b="1" dirty="0" smtClean="0"/>
              <a:t>ь</a:t>
            </a:r>
            <a:endParaRPr lang="ru-RU" sz="7200" b="1" dirty="0"/>
          </a:p>
        </p:txBody>
      </p:sp>
      <p:pic>
        <p:nvPicPr>
          <p:cNvPr id="9" name="Рисунок 8"/>
          <p:cNvPicPr>
            <a:picLocks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2929508"/>
            <a:ext cx="3744416" cy="182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0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35 0.0456 L 0.09948 0.36736 C 0.16701 0.43634 0.21111 0.47083 0.27326 0.4625 C 0.34427 0.453 0.40434 0.40555 0.44062 0.32175 L 0.62014 -0.05 " pathEditMode="relative" rAng="10462434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ldvend.org/wp-content/uploads/2015/10/pencil-clipart-transparent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73578">
            <a:off x="-37203" y="4279565"/>
            <a:ext cx="2376264" cy="120284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99991" y="0"/>
            <a:ext cx="4644008" cy="5715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амять с прямым доступом 4"/>
          <p:cNvSpPr/>
          <p:nvPr/>
        </p:nvSpPr>
        <p:spPr>
          <a:xfrm rot="10800000">
            <a:off x="2987824" y="3157533"/>
            <a:ext cx="3024336" cy="129158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791" y="1678285"/>
            <a:ext cx="7772400" cy="12250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9592" y="3073073"/>
            <a:ext cx="6400800" cy="14605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0"/>
            <a:ext cx="4644008" cy="5715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0209" y="971227"/>
            <a:ext cx="42365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к</a:t>
            </a:r>
            <a:r>
              <a:rPr lang="ru-RU" sz="7200" b="1" dirty="0" smtClean="0">
                <a:solidFill>
                  <a:schemeClr val="bg1"/>
                </a:solidFill>
              </a:rPr>
              <a:t>а</a:t>
            </a:r>
            <a:r>
              <a:rPr lang="ru-RU" sz="7200" b="1" dirty="0" smtClean="0"/>
              <a:t>р</a:t>
            </a:r>
            <a:r>
              <a:rPr lang="ru-RU" sz="7200" b="1" dirty="0" smtClean="0">
                <a:solidFill>
                  <a:schemeClr val="bg1"/>
                </a:solidFill>
              </a:rPr>
              <a:t>а</a:t>
            </a:r>
            <a:r>
              <a:rPr lang="ru-RU" sz="7200" b="1" dirty="0" smtClean="0"/>
              <a:t>ндаш</a:t>
            </a:r>
            <a:endParaRPr lang="ru-RU" sz="7200" b="1" dirty="0"/>
          </a:p>
        </p:txBody>
      </p:sp>
      <p:pic>
        <p:nvPicPr>
          <p:cNvPr id="9" name="Рисунок 8"/>
          <p:cNvPicPr>
            <a:picLocks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3053322"/>
            <a:ext cx="3744416" cy="182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0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29 0.08578 L 0.07187 0.40477 C 0.12587 0.47307 0.16111 0.50805 0.21059 0.50139 C 0.26684 0.49306 0.31371 0.4503 0.34167 0.37007 L 0.47882 0.01554 " pathEditMode="relative" rAng="10462434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85" y="184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3937620"/>
            <a:ext cx="1865623" cy="165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99991" y="0"/>
            <a:ext cx="4644008" cy="5715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амять с прямым доступом 4"/>
          <p:cNvSpPr/>
          <p:nvPr/>
        </p:nvSpPr>
        <p:spPr>
          <a:xfrm rot="10800000">
            <a:off x="2987824" y="3157533"/>
            <a:ext cx="3024336" cy="129158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791" y="1678285"/>
            <a:ext cx="7772400" cy="12250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9592" y="3073073"/>
            <a:ext cx="6400800" cy="14605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87076" y="0"/>
            <a:ext cx="4644008" cy="5715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0209" y="971227"/>
            <a:ext cx="34115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/>
              <a:t>в</a:t>
            </a:r>
            <a:r>
              <a:rPr lang="ru-RU" sz="8000" b="1" dirty="0" smtClean="0">
                <a:solidFill>
                  <a:schemeClr val="bg1"/>
                </a:solidFill>
              </a:rPr>
              <a:t>о</a:t>
            </a:r>
            <a:r>
              <a:rPr lang="ru-RU" sz="8000" b="1" dirty="0" smtClean="0"/>
              <a:t>рона</a:t>
            </a:r>
            <a:endParaRPr lang="ru-RU" sz="8000" b="1" dirty="0"/>
          </a:p>
        </p:txBody>
      </p:sp>
      <p:pic>
        <p:nvPicPr>
          <p:cNvPr id="9" name="Рисунок 8"/>
          <p:cNvPicPr>
            <a:picLocks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3053322"/>
            <a:ext cx="3744416" cy="182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0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58 0.04636 L 0.09774 0.36757 C 0.16146 0.43698 0.20243 0.47168 0.26024 0.46418 C 0.32726 0.45447 0.38333 0.40866 0.41736 0.32593 L 0.58333 -0.04109 " pathEditMode="relative" rAng="10462434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02" y="18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633/66124276.105/0_8b68c_413d1ca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87381">
            <a:off x="4133" y="3787397"/>
            <a:ext cx="1944216" cy="16355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99991" y="0"/>
            <a:ext cx="4644008" cy="5715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амять с прямым доступом 4"/>
          <p:cNvSpPr/>
          <p:nvPr/>
        </p:nvSpPr>
        <p:spPr>
          <a:xfrm rot="10800000">
            <a:off x="2987824" y="3157533"/>
            <a:ext cx="3024336" cy="129158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791" y="1678285"/>
            <a:ext cx="7772400" cy="12250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9592" y="3073073"/>
            <a:ext cx="6400800" cy="14605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87076" y="0"/>
            <a:ext cx="4644008" cy="5715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0209" y="971227"/>
            <a:ext cx="39789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/>
              <a:t>в</a:t>
            </a:r>
            <a:r>
              <a:rPr lang="ru-RU" sz="8000" b="1" dirty="0" smtClean="0">
                <a:solidFill>
                  <a:schemeClr val="bg1"/>
                </a:solidFill>
              </a:rPr>
              <a:t>о</a:t>
            </a:r>
            <a:r>
              <a:rPr lang="ru-RU" sz="8000" b="1" dirty="0" smtClean="0"/>
              <a:t>р</a:t>
            </a:r>
            <a:r>
              <a:rPr lang="ru-RU" sz="8000" b="1" dirty="0" smtClean="0">
                <a:solidFill>
                  <a:schemeClr val="bg1"/>
                </a:solidFill>
              </a:rPr>
              <a:t>о</a:t>
            </a:r>
            <a:r>
              <a:rPr lang="ru-RU" sz="8000" b="1" dirty="0" smtClean="0"/>
              <a:t>бей</a:t>
            </a:r>
            <a:endParaRPr lang="ru-RU" sz="8000" b="1" dirty="0"/>
          </a:p>
        </p:txBody>
      </p:sp>
      <p:pic>
        <p:nvPicPr>
          <p:cNvPr id="9" name="Рисунок 8"/>
          <p:cNvPicPr>
            <a:picLocks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3053322"/>
            <a:ext cx="3744416" cy="182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0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31 0.04719 L 0.11649 0.37285 C 0.17378 0.44281 0.21076 0.47834 0.2625 0.4714 C 0.32187 0.46391 0.37152 0.41838 0.40086 0.3362 L 0.5467 -0.02832 " pathEditMode="relative" rAng="10462434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65" y="188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vseprophoto.ru/cliparts/animals/animals1/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45160"/>
            <a:ext cx="2369840" cy="23698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99991" y="0"/>
            <a:ext cx="4644008" cy="5715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амять с прямым доступом 4"/>
          <p:cNvSpPr/>
          <p:nvPr/>
        </p:nvSpPr>
        <p:spPr>
          <a:xfrm rot="10800000">
            <a:off x="2987824" y="3157533"/>
            <a:ext cx="3024336" cy="129158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791" y="1678285"/>
            <a:ext cx="7772400" cy="12250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9592" y="3073073"/>
            <a:ext cx="6400800" cy="14605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87076" y="0"/>
            <a:ext cx="4644008" cy="5715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985292"/>
            <a:ext cx="32205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/>
              <a:t>с</a:t>
            </a:r>
            <a:r>
              <a:rPr lang="ru-RU" sz="8000" b="1" dirty="0" smtClean="0">
                <a:solidFill>
                  <a:schemeClr val="bg1"/>
                </a:solidFill>
              </a:rPr>
              <a:t>о</a:t>
            </a:r>
            <a:r>
              <a:rPr lang="ru-RU" sz="8000" b="1" dirty="0" smtClean="0"/>
              <a:t>бака</a:t>
            </a:r>
            <a:endParaRPr lang="ru-RU" sz="8000" b="1" dirty="0"/>
          </a:p>
        </p:txBody>
      </p:sp>
      <p:pic>
        <p:nvPicPr>
          <p:cNvPr id="9" name="Рисунок 8"/>
          <p:cNvPicPr>
            <a:picLocks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3053322"/>
            <a:ext cx="3744416" cy="182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0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31 0.04719 L 0.11649 0.37285 C 0.17378 0.44281 0.21076 0.47834 0.2625 0.4714 C 0.32187 0.46391 0.37152 0.41838 0.40086 0.3362 L 0.5467 -0.02832 " pathEditMode="relative" rAng="10462434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65" y="188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playcast.ru/uploads/2015/11/22/1598915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3721596"/>
            <a:ext cx="2428408" cy="18493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99991" y="0"/>
            <a:ext cx="4644008" cy="5715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амять с прямым доступом 4"/>
          <p:cNvSpPr/>
          <p:nvPr/>
        </p:nvSpPr>
        <p:spPr>
          <a:xfrm rot="10800000">
            <a:off x="2987824" y="3157533"/>
            <a:ext cx="3024336" cy="129158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791" y="1678285"/>
            <a:ext cx="7772400" cy="12250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3361556"/>
            <a:ext cx="6400800" cy="14605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87076" y="0"/>
            <a:ext cx="4644008" cy="5715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985292"/>
            <a:ext cx="33794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/>
              <a:t>л</a:t>
            </a:r>
            <a:r>
              <a:rPr lang="ru-RU" sz="8000" b="1" dirty="0" smtClean="0">
                <a:solidFill>
                  <a:schemeClr val="bg1"/>
                </a:solidFill>
              </a:rPr>
              <a:t>и</a:t>
            </a:r>
            <a:r>
              <a:rPr lang="ru-RU" sz="8000" b="1" dirty="0" smtClean="0"/>
              <a:t>сица</a:t>
            </a:r>
            <a:endParaRPr lang="ru-RU" sz="8000" b="1" dirty="0"/>
          </a:p>
        </p:txBody>
      </p:sp>
      <p:pic>
        <p:nvPicPr>
          <p:cNvPr id="9" name="Рисунок 8"/>
          <p:cNvPicPr>
            <a:picLocks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3073524"/>
            <a:ext cx="3744416" cy="182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0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31 0.04719 L 0.11649 0.37285 C 0.17378 0.44281 0.21076 0.47834 0.2625 0.4714 C 0.32187 0.46391 0.37152 0.41838 0.40086 0.3362 L 0.5467 -0.02832 " pathEditMode="relative" rAng="10462434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65" y="188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playcast.ru/uploads/2015/02/24/123011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17229"/>
            <a:ext cx="2016224" cy="189777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99991" y="0"/>
            <a:ext cx="4644008" cy="5715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амять с прямым доступом 4"/>
          <p:cNvSpPr/>
          <p:nvPr/>
        </p:nvSpPr>
        <p:spPr>
          <a:xfrm rot="10800000">
            <a:off x="2987824" y="3157533"/>
            <a:ext cx="3024336" cy="129158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791" y="1678285"/>
            <a:ext cx="7772400" cy="12250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3361556"/>
            <a:ext cx="6400800" cy="14605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87076" y="0"/>
            <a:ext cx="4644008" cy="5715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985292"/>
            <a:ext cx="37348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м</a:t>
            </a:r>
            <a:r>
              <a:rPr lang="ru-RU" sz="7200" b="1" dirty="0" smtClean="0">
                <a:solidFill>
                  <a:schemeClr val="bg1"/>
                </a:solidFill>
              </a:rPr>
              <a:t>е</a:t>
            </a:r>
            <a:r>
              <a:rPr lang="ru-RU" sz="7200" b="1" dirty="0" smtClean="0"/>
              <a:t>две</a:t>
            </a:r>
            <a:r>
              <a:rPr lang="ru-RU" sz="7200" b="1" dirty="0" smtClean="0">
                <a:solidFill>
                  <a:schemeClr val="bg1"/>
                </a:solidFill>
              </a:rPr>
              <a:t>д</a:t>
            </a:r>
            <a:r>
              <a:rPr lang="ru-RU" sz="7200" b="1" dirty="0" smtClean="0"/>
              <a:t>ь</a:t>
            </a:r>
            <a:endParaRPr lang="ru-RU" sz="7200" b="1" dirty="0"/>
          </a:p>
        </p:txBody>
      </p:sp>
      <p:pic>
        <p:nvPicPr>
          <p:cNvPr id="9" name="Рисунок 8"/>
          <p:cNvPicPr>
            <a:picLocks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3073524"/>
            <a:ext cx="3744416" cy="182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0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31 0.04719 L 0.11649 0.37285 C 0.17378 0.44281 0.21076 0.47834 0.2625 0.4714 C 0.32187 0.46391 0.37152 0.41838 0.40086 0.3362 L 0.5467 -0.02832 " pathEditMode="relative" rAng="10462434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65" y="188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35</Words>
  <Application>Microsoft Office PowerPoint</Application>
  <PresentationFormat>Экран (16:10)</PresentationFormat>
  <Paragraphs>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Словарный диктант 1 класс</dc:title>
  <dc:subject>Словарная работа</dc:subject>
  <dc:creator>Важенина С.Н.</dc:creator>
  <cp:lastModifiedBy>User</cp:lastModifiedBy>
  <cp:revision>28</cp:revision>
  <dcterms:created xsi:type="dcterms:W3CDTF">2015-03-27T16:45:37Z</dcterms:created>
  <dcterms:modified xsi:type="dcterms:W3CDTF">2016-03-01T17:02:38Z</dcterms:modified>
</cp:coreProperties>
</file>