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89" r:id="rId32"/>
    <p:sldId id="291" r:id="rId33"/>
    <p:sldId id="292" r:id="rId34"/>
    <p:sldId id="294" r:id="rId35"/>
    <p:sldId id="293" r:id="rId36"/>
    <p:sldId id="295" r:id="rId37"/>
    <p:sldId id="258" r:id="rId3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лфавит\1242214554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8176" y="1481138"/>
            <a:ext cx="488764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731" y="188640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11931" r="70613" b="76052"/>
          <a:stretch/>
        </p:blipFill>
        <p:spPr bwMode="auto">
          <a:xfrm>
            <a:off x="4932040" y="3284984"/>
            <a:ext cx="3869302" cy="318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2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35537" r="19005" b="47320"/>
          <a:stretch/>
        </p:blipFill>
        <p:spPr bwMode="auto">
          <a:xfrm>
            <a:off x="5508104" y="3998422"/>
            <a:ext cx="319500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1\Desktop\алфавит\рпкет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950171" cy="31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1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алфавит\84490_html_4c36d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381250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2" t="81455" r="5920" b="-5027"/>
          <a:stretch/>
        </p:blipFill>
        <p:spPr bwMode="auto">
          <a:xfrm>
            <a:off x="5580112" y="4653136"/>
            <a:ext cx="2880000" cy="148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Ии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t="17171" r="48394" b="64769"/>
          <a:stretch/>
        </p:blipFill>
        <p:spPr bwMode="auto">
          <a:xfrm>
            <a:off x="5292080" y="3861048"/>
            <a:ext cx="32461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1\Desktop\алфавит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Ээ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1" t="66455" r="23368" b="13648"/>
          <a:stretch/>
        </p:blipFill>
        <p:spPr bwMode="auto">
          <a:xfrm>
            <a:off x="5724128" y="4084654"/>
            <a:ext cx="275261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1\Desktop\алфавит\Basi_OK-81d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69" y="2704420"/>
            <a:ext cx="2520280" cy="28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1" t="2783" r="16021" b="82217"/>
          <a:stretch/>
        </p:blipFill>
        <p:spPr bwMode="auto">
          <a:xfrm>
            <a:off x="5652120" y="3717032"/>
            <a:ext cx="277714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1\Desktop\алфавит\cj9dpgvw4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1664"/>
            <a:ext cx="4349369" cy="23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Шш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3" r="81683" b="18851"/>
          <a:stretch/>
        </p:blipFill>
        <p:spPr bwMode="auto">
          <a:xfrm>
            <a:off x="4716016" y="3481997"/>
            <a:ext cx="365558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1\Desktop\алфавит\990-1967-thick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Ѳѳ</a:t>
            </a:r>
            <a:endParaRPr lang="ru-RU" sz="1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\Desktop\алфавит\юрт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8" y="2492896"/>
            <a:ext cx="4104456" cy="30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2" t="81455" r="17753" b="-5027"/>
          <a:stretch/>
        </p:blipFill>
        <p:spPr bwMode="auto">
          <a:xfrm>
            <a:off x="5436096" y="3645024"/>
            <a:ext cx="318957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Дд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1\Desktop\алфавит\colored_linez___new_fox_chara_by_darkchocaho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3816424" cy="28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1" t="2048" r="29451" b="82184"/>
          <a:stretch/>
        </p:blipFill>
        <p:spPr bwMode="auto">
          <a:xfrm>
            <a:off x="5724128" y="3463636"/>
            <a:ext cx="2695930" cy="21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Бб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r="68826" b="80992"/>
          <a:stretch/>
        </p:blipFill>
        <p:spPr bwMode="auto">
          <a:xfrm>
            <a:off x="6012160" y="3933056"/>
            <a:ext cx="259299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алфавит\1094-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4422656" cy="31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1" r="43113" b="80992"/>
          <a:stretch/>
        </p:blipFill>
        <p:spPr bwMode="auto">
          <a:xfrm>
            <a:off x="6228184" y="3789040"/>
            <a:ext cx="235386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алфавит\973907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5186">
            <a:off x="1289550" y="2986702"/>
            <a:ext cx="420437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1" y="188640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алфавит\CANDLE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9" y="1988839"/>
            <a:ext cx="2563444" cy="46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9" t="18469" b="63061"/>
          <a:stretch/>
        </p:blipFill>
        <p:spPr bwMode="auto">
          <a:xfrm>
            <a:off x="4788024" y="3552662"/>
            <a:ext cx="4064631" cy="264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2" r="54795" b="79849"/>
          <a:stretch/>
        </p:blipFill>
        <p:spPr bwMode="auto">
          <a:xfrm>
            <a:off x="6007259" y="3861048"/>
            <a:ext cx="248820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алфавит\cartoon-helicopter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54363"/>
            <a:ext cx="5143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Тт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алфавит\casaco_crianca_azu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56" y="2588243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6" r="78443" b="33013"/>
          <a:stretch/>
        </p:blipFill>
        <p:spPr bwMode="auto">
          <a:xfrm>
            <a:off x="4644008" y="4005064"/>
            <a:ext cx="401052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0" t="20458" r="17182" b="63624"/>
          <a:stretch/>
        </p:blipFill>
        <p:spPr bwMode="auto">
          <a:xfrm>
            <a:off x="5075696" y="4198224"/>
            <a:ext cx="333900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\Desktop\алфавит\g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01664"/>
            <a:ext cx="26289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алфавит\sumatran_tiger_45096_362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1664"/>
            <a:ext cx="4816952" cy="32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0" t="32702" r="33903" b="50000"/>
          <a:stretch/>
        </p:blipFill>
        <p:spPr bwMode="auto">
          <a:xfrm>
            <a:off x="5004048" y="3717032"/>
            <a:ext cx="352304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ӊ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алфавит\Kak-narisovat-kolokol-chik-karandashom-poe-tapn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8" t="81455" r="5920" b="-5027"/>
          <a:stretch/>
        </p:blipFill>
        <p:spPr bwMode="auto">
          <a:xfrm>
            <a:off x="5167745" y="3645024"/>
            <a:ext cx="334451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2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7" t="50000" r="32985" b="33319"/>
          <a:stretch/>
        </p:blipFill>
        <p:spPr bwMode="auto">
          <a:xfrm>
            <a:off x="5048256" y="3818910"/>
            <a:ext cx="356088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1\Desktop\алфавит\M034579P01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1123">
            <a:off x="1468937" y="2270890"/>
            <a:ext cx="3543896" cy="35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Зз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18188" r="64438" b="63624"/>
          <a:stretch/>
        </p:blipFill>
        <p:spPr bwMode="auto">
          <a:xfrm>
            <a:off x="5709606" y="3861048"/>
            <a:ext cx="292433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1\Desktop\алфавит\2163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88489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Desktop\алфавит\2163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6" y="2534847"/>
            <a:ext cx="388489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7576" r="79530" b="64849"/>
          <a:stretch/>
        </p:blipFill>
        <p:spPr bwMode="auto">
          <a:xfrm>
            <a:off x="4860032" y="3717032"/>
            <a:ext cx="366221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0" t="21070" r="33215" b="63930"/>
          <a:stretch/>
        </p:blipFill>
        <p:spPr bwMode="auto">
          <a:xfrm>
            <a:off x="6300192" y="3861048"/>
            <a:ext cx="185142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1\Desktop\алфавит\8392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0840"/>
            <a:ext cx="4032448" cy="28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t="67905" r="53417" b="17708"/>
          <a:stretch/>
        </p:blipFill>
        <p:spPr bwMode="auto">
          <a:xfrm>
            <a:off x="5868144" y="3645024"/>
            <a:ext cx="225191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1\Desktop\алфавит\ам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4261445" cy="31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1" y="188640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0" t="41705" r="39678" b="49704"/>
          <a:stretch/>
        </p:blipFill>
        <p:spPr bwMode="auto">
          <a:xfrm>
            <a:off x="5652120" y="3933056"/>
            <a:ext cx="2660607" cy="217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Desktop\алфавит\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75" y="2657858"/>
            <a:ext cx="3929871" cy="33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0" t="32476" r="49082" b="50076"/>
          <a:stretch/>
        </p:blipFill>
        <p:spPr bwMode="auto">
          <a:xfrm>
            <a:off x="5346634" y="3905735"/>
            <a:ext cx="327157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Ёё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4" b="80767"/>
          <a:stretch/>
        </p:blipFill>
        <p:spPr bwMode="auto">
          <a:xfrm>
            <a:off x="5508104" y="4004783"/>
            <a:ext cx="275429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4 выпуск\Чаа чыл\елка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2"/>
          <a:stretch/>
        </p:blipFill>
        <p:spPr bwMode="auto">
          <a:xfrm>
            <a:off x="1619673" y="2366915"/>
            <a:ext cx="3168352" cy="41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Юю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алфавит\schvyi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6" y="2253968"/>
            <a:ext cx="3657600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4" t="67259" r="7285" b="16234"/>
          <a:stretch/>
        </p:blipFill>
        <p:spPr bwMode="auto">
          <a:xfrm>
            <a:off x="5148064" y="3748755"/>
            <a:ext cx="323668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Яя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64" r="85354"/>
          <a:stretch/>
        </p:blipFill>
        <p:spPr bwMode="auto">
          <a:xfrm>
            <a:off x="5796136" y="3933056"/>
            <a:ext cx="245618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esktop\алфавит\mini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56" y="2640390"/>
            <a:ext cx="3371784" cy="28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9" t="66987" r="37576" b="15565"/>
          <a:stretch/>
        </p:blipFill>
        <p:spPr bwMode="auto">
          <a:xfrm>
            <a:off x="6300192" y="3933056"/>
            <a:ext cx="159158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алфавит\Clipart 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455"/>
            <a:ext cx="3954613" cy="29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Фф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3" t="50000" r="49285" b="28878"/>
          <a:stretch/>
        </p:blipFill>
        <p:spPr bwMode="auto">
          <a:xfrm>
            <a:off x="5364088" y="3861048"/>
            <a:ext cx="280806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алфавит\aap4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28" y="2276872"/>
            <a:ext cx="3476879" cy="347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Цц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6" t="52805" r="16837" b="31482"/>
          <a:stretch/>
        </p:blipFill>
        <p:spPr bwMode="auto">
          <a:xfrm>
            <a:off x="5148064" y="3962399"/>
            <a:ext cx="3422351" cy="239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алфавит\807f5bcb9fd6fe4fecbdc6c1b4c04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718">
            <a:off x="1442832" y="2736789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02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Щщ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67976" r="61446" b="15778"/>
          <a:stretch/>
        </p:blipFill>
        <p:spPr bwMode="auto">
          <a:xfrm>
            <a:off x="5004048" y="3908689"/>
            <a:ext cx="3800185" cy="238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алфавит\image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3" y="2760722"/>
            <a:ext cx="4135498" cy="24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3461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88640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4 выпуск\Чаа чыл\risunok_gr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4044280" cy="3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9" r="78469" b="48851"/>
          <a:stretch/>
        </p:blipFill>
        <p:spPr bwMode="auto">
          <a:xfrm>
            <a:off x="4427984" y="3789040"/>
            <a:ext cx="400571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221610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алфавит\2013 12 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" y="243540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6" t="33314" r="4013" b="47946"/>
          <a:stretch/>
        </p:blipFill>
        <p:spPr bwMode="auto">
          <a:xfrm>
            <a:off x="5580111" y="3717032"/>
            <a:ext cx="288151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88640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35541" r="63399" b="47975"/>
          <a:stretch/>
        </p:blipFill>
        <p:spPr bwMode="auto">
          <a:xfrm>
            <a:off x="5005806" y="3851179"/>
            <a:ext cx="373032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esktop\алфавит\ном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3975948" cy="28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88640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Чч</a:t>
            </a:r>
            <a:endParaRPr lang="ru-RU" sz="1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3" t="49619" r="3394" b="32014"/>
          <a:stretch/>
        </p:blipFill>
        <p:spPr bwMode="auto">
          <a:xfrm>
            <a:off x="5339164" y="3789040"/>
            <a:ext cx="277200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\Desktop\алфавит\iчаан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5409"/>
            <a:ext cx="4219655" cy="34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Ыы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алфавит\iчаа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5409"/>
            <a:ext cx="4219655" cy="34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1" t="67374" r="44031" b="13953"/>
          <a:stretch/>
        </p:blipFill>
        <p:spPr bwMode="auto">
          <a:xfrm>
            <a:off x="5652120" y="3645024"/>
            <a:ext cx="218950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7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730" y="154895"/>
            <a:ext cx="3981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endParaRPr lang="ru-RU" sz="1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48250" r="67054" b="31547"/>
          <a:stretch/>
        </p:blipFill>
        <p:spPr bwMode="auto">
          <a:xfrm>
            <a:off x="6012160" y="3351871"/>
            <a:ext cx="221454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\Desktop\алфавит\image1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15" y="2492896"/>
            <a:ext cx="2762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37</Words>
  <Application>Microsoft Office PowerPoint</Application>
  <PresentationFormat>Экран (4:3)</PresentationFormat>
  <Paragraphs>36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cp:lastPrinted>2016-03-01T02:26:53Z</cp:lastPrinted>
  <dcterms:created xsi:type="dcterms:W3CDTF">2016-02-29T15:35:12Z</dcterms:created>
  <dcterms:modified xsi:type="dcterms:W3CDTF">2016-03-01T03:05:36Z</dcterms:modified>
</cp:coreProperties>
</file>