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68" r:id="rId5"/>
    <p:sldId id="261" r:id="rId6"/>
    <p:sldId id="262" r:id="rId7"/>
    <p:sldId id="269" r:id="rId8"/>
    <p:sldId id="264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folHlink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11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Мои документы\i (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7245424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Мои документы\i (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7245424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bg1">
                <a:shade val="3000"/>
                <a:satMod val="110000"/>
              </a:schemeClr>
              <a:schemeClr val="bg1">
                <a:tint val="60000"/>
                <a:satMod val="425000"/>
              </a:schemeClr>
            </a:duotone>
            <a:lum contrast="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Мои документы\i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3" descr="C:\Documents and Settings\Admin\Мои документы\tinnad11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969568"/>
            <a:ext cx="3059832" cy="3888432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02_23_0_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9016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снегови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C:\Documents and Settings\Admin\Мои документы\tinnad11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969568"/>
            <a:ext cx="3059832" cy="3888432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Мои документы\d46c8cba332c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\Мои документы\bd88b117a682fcd9f695691c282a8ee22264d3e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i 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02_23_0_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9016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218" name="Picture 2" descr="C:\Documents and Settings\Admin\Мои документы\Копия (2) зимние детские загадки про снежинки с картинками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3789040"/>
            <a:ext cx="1584176" cy="1296144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4" name="Picture 2" descr="C:\Documents and Settings\Admin\Мои документы\Копия (2) зимние детские загадки про снежинки с картинками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8696" y="3941440"/>
            <a:ext cx="1584176" cy="1296144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9219" name="Picture 3" descr="C:\Documents and Settings\Admin\Мои документы\Копия (2) зимние детские загадки про снежинки с картинками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1008"/>
            <a:ext cx="1800201" cy="158417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220" name="Picture 4" descr="C:\Documents and Settings\Admin\Мои документы\Копия зимние детские загадки про снежинки с картинками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1412776"/>
            <a:ext cx="1440161" cy="1436811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221" name="Picture 5" descr="C:\Documents and Settings\Admin\Мои документы\Копия зимние детские загадки про снежинки с картинками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5589240"/>
            <a:ext cx="1584176" cy="180020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9222" name="Picture 6" descr="C:\Documents and Settings\Admin\Мои документы\Копия (2) зимние детские загадки про снежинки с картинками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0"/>
            <a:ext cx="1296144" cy="93610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" name="Picture 6" descr="C:\Documents and Settings\Admin\Мои документы\Копия (2) зимние детские загадки про снежинки с картинками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8840"/>
            <a:ext cx="1296144" cy="93610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4" descr="C:\Documents and Settings\Admin\Мои документы\Копия зимние детские загадки про снежинки с картинками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276871"/>
            <a:ext cx="1224137" cy="864097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1" name="Picture 6" descr="C:\Documents and Settings\Admin\Мои документы\Копия (2) зимние детские загадки про снежинки с картинками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3573016"/>
            <a:ext cx="792088" cy="93610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2" name="Picture 5" descr="C:\Documents and Settings\Admin\Мои документы\Копия зимние детские загадки про снежинки с картинками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5445224"/>
            <a:ext cx="1584176" cy="180020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3" name="Picture 5" descr="C:\Documents and Settings\Admin\Мои документы\Копия зимние детские загадки про снежинки с картинками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7245424"/>
            <a:ext cx="1584176" cy="180020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4" name="Picture 5" descr="C:\Documents and Settings\Admin\Мои документы\Копия зимние детские загадки про снежинки с картинками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1988840"/>
            <a:ext cx="936104" cy="115212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6" name="Picture 3" descr="C:\Documents and Settings\Admin\Мои документы\tinnad113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624" y="3284984"/>
            <a:ext cx="3275856" cy="4077072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Мои документы\i (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</p:spPr>
      </p:pic>
      <p:pic>
        <p:nvPicPr>
          <p:cNvPr id="4" name="Picture 3" descr="C:\Documents and Settings\Admin\Мои документы\tinnad11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412776"/>
            <a:ext cx="3275856" cy="4077072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11</cp:revision>
  <dcterms:modified xsi:type="dcterms:W3CDTF">2016-01-19T03:19:37Z</dcterms:modified>
</cp:coreProperties>
</file>