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60" r:id="rId4"/>
    <p:sldId id="259" r:id="rId5"/>
    <p:sldId id="257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6" d="100"/>
          <a:sy n="116" d="100"/>
        </p:scale>
        <p:origin x="-66" y="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esimciyiz.com/images/3190267450446987439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293096"/>
            <a:ext cx="2788391" cy="213590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1619672" y="1196752"/>
            <a:ext cx="57606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Витамины растут на ветках, витамины сидят на грядках…</a:t>
            </a:r>
            <a:endParaRPr lang="ru-RU" sz="5400" b="1" cap="none" spc="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9458" name="Picture 2" descr="http://s4.pic4you.ru/y2014/10-31/12216/46884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356992"/>
            <a:ext cx="4762500" cy="3267075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980728"/>
            <a:ext cx="6295927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5668" y="1052736"/>
            <a:ext cx="6014123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052735"/>
            <a:ext cx="6067896" cy="4208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i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980727"/>
            <a:ext cx="6048672" cy="4531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\Desktop\i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836712"/>
            <a:ext cx="4824536" cy="3614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91499"/>
          </a:xfrm>
          <a:prstGeom prst="rect">
            <a:avLst/>
          </a:prstGeom>
          <a:noFill/>
        </p:spPr>
      </p:pic>
      <p:pic>
        <p:nvPicPr>
          <p:cNvPr id="5123" name="Picture 3" descr="C:\Users\Пользователь\Desktop\i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692696"/>
            <a:ext cx="6624736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Пользователь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80037" cy="6597353"/>
          </a:xfrm>
          <a:prstGeom prst="rect">
            <a:avLst/>
          </a:prstGeom>
          <a:noFill/>
        </p:spPr>
      </p:pic>
      <p:pic>
        <p:nvPicPr>
          <p:cNvPr id="7171" name="Picture 3" descr="C:\Users\Пользователь\Desktop\i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20688"/>
            <a:ext cx="6624736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ользователь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7" name="Picture 3" descr="C:\Users\Пользователь\Desktop\i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5" y="692696"/>
            <a:ext cx="6803249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10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Пользователь</cp:lastModifiedBy>
  <cp:revision>6</cp:revision>
  <dcterms:created xsi:type="dcterms:W3CDTF">2015-01-04T14:01:46Z</dcterms:created>
  <dcterms:modified xsi:type="dcterms:W3CDTF">2016-03-01T08:11:50Z</dcterms:modified>
</cp:coreProperties>
</file>