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258" r:id="rId3"/>
    <p:sldId id="259" r:id="rId4"/>
    <p:sldId id="274" r:id="rId5"/>
    <p:sldId id="261" r:id="rId6"/>
    <p:sldId id="275" r:id="rId7"/>
    <p:sldId id="289" r:id="rId8"/>
    <p:sldId id="294" r:id="rId9"/>
    <p:sldId id="276" r:id="rId10"/>
    <p:sldId id="290" r:id="rId11"/>
    <p:sldId id="283" r:id="rId12"/>
    <p:sldId id="292" r:id="rId13"/>
    <p:sldId id="295" r:id="rId14"/>
    <p:sldId id="286" r:id="rId15"/>
    <p:sldId id="291" r:id="rId16"/>
    <p:sldId id="277" r:id="rId17"/>
    <p:sldId id="296" r:id="rId18"/>
    <p:sldId id="288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 autoAdjust="0"/>
  </p:normalViewPr>
  <p:slideViewPr>
    <p:cSldViewPr>
      <p:cViewPr>
        <p:scale>
          <a:sx n="77" d="100"/>
          <a:sy n="77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5E55C-2205-4F80-892D-A9141AFCA693}" type="doc">
      <dgm:prSet loTypeId="urn:microsoft.com/office/officeart/2005/8/layout/list1" loCatId="list" qsTypeId="urn:microsoft.com/office/officeart/2005/8/quickstyle/simple1#5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7D0E37DE-3F84-4965-9653-2561F178C50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u="none" dirty="0" err="1" smtClean="0">
              <a:latin typeface="Times New Roman" pitchFamily="18" charset="0"/>
              <a:cs typeface="Times New Roman" pitchFamily="18" charset="0"/>
            </a:rPr>
            <a:t>Сюжетно-отобразительная</a:t>
          </a:r>
          <a:r>
            <a:rPr lang="ru-RU" b="1" u="none" dirty="0" smtClean="0">
              <a:latin typeface="Times New Roman" pitchFamily="18" charset="0"/>
              <a:cs typeface="Times New Roman" pitchFamily="18" charset="0"/>
            </a:rPr>
            <a:t> игра</a:t>
          </a:r>
          <a:endParaRPr lang="ru-RU" u="none" dirty="0">
            <a:latin typeface="Times New Roman" pitchFamily="18" charset="0"/>
            <a:cs typeface="Times New Roman" pitchFamily="18" charset="0"/>
          </a:endParaRPr>
        </a:p>
      </dgm:t>
    </dgm:pt>
    <dgm:pt modelId="{8FBBC510-52FE-41D1-977E-145FAA6308F3}" type="parTrans" cxnId="{44811137-4CF7-407B-9ED0-1287EC2D2BC7}">
      <dgm:prSet/>
      <dgm:spPr/>
      <dgm:t>
        <a:bodyPr/>
        <a:lstStyle/>
        <a:p>
          <a:endParaRPr lang="ru-RU"/>
        </a:p>
      </dgm:t>
    </dgm:pt>
    <dgm:pt modelId="{839BE477-D5D0-4304-A5EC-A51F21D40E14}" type="sibTrans" cxnId="{44811137-4CF7-407B-9ED0-1287EC2D2BC7}">
      <dgm:prSet/>
      <dgm:spPr/>
      <dgm:t>
        <a:bodyPr/>
        <a:lstStyle/>
        <a:p>
          <a:endParaRPr lang="ru-RU"/>
        </a:p>
      </dgm:t>
    </dgm:pt>
    <dgm:pt modelId="{71C3DD29-8D62-4FEC-AFD7-E993DCD4C95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none" dirty="0" smtClean="0">
              <a:latin typeface="Times New Roman" pitchFamily="18" charset="0"/>
              <a:cs typeface="Times New Roman" pitchFamily="18" charset="0"/>
            </a:rPr>
            <a:t>Развитая сюжетно-ролевая игра</a:t>
          </a:r>
          <a:endParaRPr lang="ru-RU" u="none" dirty="0" smtClean="0">
            <a:latin typeface="Times New Roman" pitchFamily="18" charset="0"/>
            <a:cs typeface="Times New Roman" pitchFamily="18" charset="0"/>
          </a:endParaRPr>
        </a:p>
      </dgm:t>
    </dgm:pt>
    <dgm:pt modelId="{22F8DD3B-A5CE-43BA-8753-256092D57E3F}" type="parTrans" cxnId="{06376068-1E54-4743-8CF5-CBE6288A91B1}">
      <dgm:prSet/>
      <dgm:spPr/>
      <dgm:t>
        <a:bodyPr/>
        <a:lstStyle/>
        <a:p>
          <a:endParaRPr lang="ru-RU"/>
        </a:p>
      </dgm:t>
    </dgm:pt>
    <dgm:pt modelId="{19D3FFC1-4867-4FA2-97D7-8F12C265AD01}" type="sibTrans" cxnId="{06376068-1E54-4743-8CF5-CBE6288A91B1}">
      <dgm:prSet/>
      <dgm:spPr/>
      <dgm:t>
        <a:bodyPr/>
        <a:lstStyle/>
        <a:p>
          <a:endParaRPr lang="ru-RU"/>
        </a:p>
      </dgm:t>
    </dgm:pt>
    <dgm:pt modelId="{96056603-BCD9-44BD-914D-7E5F814381A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u="none" dirty="0" smtClean="0">
              <a:latin typeface="Times New Roman" pitchFamily="18" charset="0"/>
              <a:cs typeface="Times New Roman" pitchFamily="18" charset="0"/>
            </a:rPr>
            <a:t>Начальный этап сюжетно-ролевой игры</a:t>
          </a:r>
          <a:endParaRPr lang="ru-RU" u="none" dirty="0">
            <a:latin typeface="Times New Roman" pitchFamily="18" charset="0"/>
            <a:cs typeface="Times New Roman" pitchFamily="18" charset="0"/>
          </a:endParaRPr>
        </a:p>
      </dgm:t>
    </dgm:pt>
    <dgm:pt modelId="{74B99B0B-0FE0-4033-9402-82AE92CDEF19}" type="parTrans" cxnId="{A60675EE-A31F-4382-9FAE-FDF62E771EDB}">
      <dgm:prSet/>
      <dgm:spPr/>
      <dgm:t>
        <a:bodyPr/>
        <a:lstStyle/>
        <a:p>
          <a:endParaRPr lang="ru-RU"/>
        </a:p>
      </dgm:t>
    </dgm:pt>
    <dgm:pt modelId="{B59BC6C6-78FC-4ED5-8793-E122A4409073}" type="sibTrans" cxnId="{A60675EE-A31F-4382-9FAE-FDF62E771EDB}">
      <dgm:prSet/>
      <dgm:spPr/>
      <dgm:t>
        <a:bodyPr/>
        <a:lstStyle/>
        <a:p>
          <a:endParaRPr lang="ru-RU"/>
        </a:p>
      </dgm:t>
    </dgm:pt>
    <dgm:pt modelId="{0831BBEB-5612-41CF-B1CC-F2BD37FA73EC}" type="pres">
      <dgm:prSet presAssocID="{AA75E55C-2205-4F80-892D-A9141AFCA6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7FD44-A5A5-43D9-ADE1-545A46E599E8}" type="pres">
      <dgm:prSet presAssocID="{7D0E37DE-3F84-4965-9653-2561F178C500}" presName="parentLin" presStyleCnt="0"/>
      <dgm:spPr/>
    </dgm:pt>
    <dgm:pt modelId="{03AB3BA8-BF8F-43F7-AFAF-CBDDFDF65E73}" type="pres">
      <dgm:prSet presAssocID="{7D0E37DE-3F84-4965-9653-2561F178C50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EB805E-6774-4D93-9086-A7D19C0245F6}" type="pres">
      <dgm:prSet presAssocID="{7D0E37DE-3F84-4965-9653-2561F178C5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08941-A731-49CD-88F0-A02ED53DF98B}" type="pres">
      <dgm:prSet presAssocID="{7D0E37DE-3F84-4965-9653-2561F178C500}" presName="negativeSpace" presStyleCnt="0"/>
      <dgm:spPr/>
    </dgm:pt>
    <dgm:pt modelId="{B5B07E7F-C479-4877-B1DD-AF7C0FEDBED5}" type="pres">
      <dgm:prSet presAssocID="{7D0E37DE-3F84-4965-9653-2561F178C500}" presName="childText" presStyleLbl="conFgAcc1" presStyleIdx="0" presStyleCnt="3">
        <dgm:presLayoutVars>
          <dgm:bulletEnabled val="1"/>
        </dgm:presLayoutVars>
      </dgm:prSet>
      <dgm:spPr/>
    </dgm:pt>
    <dgm:pt modelId="{2AD17D3F-A6EB-43C2-9D99-1807B5215DA9}" type="pres">
      <dgm:prSet presAssocID="{839BE477-D5D0-4304-A5EC-A51F21D40E14}" presName="spaceBetweenRectangles" presStyleCnt="0"/>
      <dgm:spPr/>
    </dgm:pt>
    <dgm:pt modelId="{6B4D129A-2FEB-4E81-86A6-77E926BA921E}" type="pres">
      <dgm:prSet presAssocID="{96056603-BCD9-44BD-914D-7E5F814381A6}" presName="parentLin" presStyleCnt="0"/>
      <dgm:spPr/>
    </dgm:pt>
    <dgm:pt modelId="{4D99D628-DD16-4AA6-ADC8-9DD021E68FAA}" type="pres">
      <dgm:prSet presAssocID="{96056603-BCD9-44BD-914D-7E5F814381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615EBA-1037-4208-9A0C-10D665A841E1}" type="pres">
      <dgm:prSet presAssocID="{96056603-BCD9-44BD-914D-7E5F814381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52382-0EC3-4D9B-B450-43A32289750D}" type="pres">
      <dgm:prSet presAssocID="{96056603-BCD9-44BD-914D-7E5F814381A6}" presName="negativeSpace" presStyleCnt="0"/>
      <dgm:spPr/>
    </dgm:pt>
    <dgm:pt modelId="{8D52E0AC-0AD7-4818-8857-173F4CEF89D2}" type="pres">
      <dgm:prSet presAssocID="{96056603-BCD9-44BD-914D-7E5F814381A6}" presName="childText" presStyleLbl="conFgAcc1" presStyleIdx="1" presStyleCnt="3">
        <dgm:presLayoutVars>
          <dgm:bulletEnabled val="1"/>
        </dgm:presLayoutVars>
      </dgm:prSet>
      <dgm:spPr/>
    </dgm:pt>
    <dgm:pt modelId="{EDAAFA1E-5650-4C81-B0DA-EB0BB18B598E}" type="pres">
      <dgm:prSet presAssocID="{B59BC6C6-78FC-4ED5-8793-E122A4409073}" presName="spaceBetweenRectangles" presStyleCnt="0"/>
      <dgm:spPr/>
    </dgm:pt>
    <dgm:pt modelId="{72B3770F-4A65-48E9-80A2-044618BA71D1}" type="pres">
      <dgm:prSet presAssocID="{71C3DD29-8D62-4FEC-AFD7-E993DCD4C955}" presName="parentLin" presStyleCnt="0"/>
      <dgm:spPr/>
    </dgm:pt>
    <dgm:pt modelId="{FE65D8D8-34F4-4971-8C5B-F368B08C7E4D}" type="pres">
      <dgm:prSet presAssocID="{71C3DD29-8D62-4FEC-AFD7-E993DCD4C95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8672BF5-521B-4068-8538-E25F22CA4FF5}" type="pres">
      <dgm:prSet presAssocID="{71C3DD29-8D62-4FEC-AFD7-E993DCD4C9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D4828-BD66-4F50-9BC8-6304D40C0EC5}" type="pres">
      <dgm:prSet presAssocID="{71C3DD29-8D62-4FEC-AFD7-E993DCD4C955}" presName="negativeSpace" presStyleCnt="0"/>
      <dgm:spPr/>
    </dgm:pt>
    <dgm:pt modelId="{EB974EB2-ECDB-4D25-8C70-9729135A3471}" type="pres">
      <dgm:prSet presAssocID="{71C3DD29-8D62-4FEC-AFD7-E993DCD4C9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75630D-AD3A-4913-B81B-A0FED13D3227}" type="presOf" srcId="{96056603-BCD9-44BD-914D-7E5F814381A6}" destId="{5E615EBA-1037-4208-9A0C-10D665A841E1}" srcOrd="1" destOrd="0" presId="urn:microsoft.com/office/officeart/2005/8/layout/list1"/>
    <dgm:cxn modelId="{6495AD7E-268C-4B6F-BBD6-08CCD8E46916}" type="presOf" srcId="{7D0E37DE-3F84-4965-9653-2561F178C500}" destId="{1FEB805E-6774-4D93-9086-A7D19C0245F6}" srcOrd="1" destOrd="0" presId="urn:microsoft.com/office/officeart/2005/8/layout/list1"/>
    <dgm:cxn modelId="{5001A31C-E33C-46DC-BEA4-C0C0F55E6C1E}" type="presOf" srcId="{7D0E37DE-3F84-4965-9653-2561F178C500}" destId="{03AB3BA8-BF8F-43F7-AFAF-CBDDFDF65E73}" srcOrd="0" destOrd="0" presId="urn:microsoft.com/office/officeart/2005/8/layout/list1"/>
    <dgm:cxn modelId="{52F5BAC3-1CB1-4DCB-9B2C-2FBB8EE42EC9}" type="presOf" srcId="{AA75E55C-2205-4F80-892D-A9141AFCA693}" destId="{0831BBEB-5612-41CF-B1CC-F2BD37FA73EC}" srcOrd="0" destOrd="0" presId="urn:microsoft.com/office/officeart/2005/8/layout/list1"/>
    <dgm:cxn modelId="{415046EB-67EC-4D3B-AAA4-96650ABDF588}" type="presOf" srcId="{71C3DD29-8D62-4FEC-AFD7-E993DCD4C955}" destId="{FE65D8D8-34F4-4971-8C5B-F368B08C7E4D}" srcOrd="0" destOrd="0" presId="urn:microsoft.com/office/officeart/2005/8/layout/list1"/>
    <dgm:cxn modelId="{05E2CE05-12FC-468C-8867-C0037EF0B33F}" type="presOf" srcId="{96056603-BCD9-44BD-914D-7E5F814381A6}" destId="{4D99D628-DD16-4AA6-ADC8-9DD021E68FAA}" srcOrd="0" destOrd="0" presId="urn:microsoft.com/office/officeart/2005/8/layout/list1"/>
    <dgm:cxn modelId="{A60675EE-A31F-4382-9FAE-FDF62E771EDB}" srcId="{AA75E55C-2205-4F80-892D-A9141AFCA693}" destId="{96056603-BCD9-44BD-914D-7E5F814381A6}" srcOrd="1" destOrd="0" parTransId="{74B99B0B-0FE0-4033-9402-82AE92CDEF19}" sibTransId="{B59BC6C6-78FC-4ED5-8793-E122A4409073}"/>
    <dgm:cxn modelId="{44811137-4CF7-407B-9ED0-1287EC2D2BC7}" srcId="{AA75E55C-2205-4F80-892D-A9141AFCA693}" destId="{7D0E37DE-3F84-4965-9653-2561F178C500}" srcOrd="0" destOrd="0" parTransId="{8FBBC510-52FE-41D1-977E-145FAA6308F3}" sibTransId="{839BE477-D5D0-4304-A5EC-A51F21D40E14}"/>
    <dgm:cxn modelId="{916D8322-339B-45CF-96F4-3C5102E87D8A}" type="presOf" srcId="{71C3DD29-8D62-4FEC-AFD7-E993DCD4C955}" destId="{88672BF5-521B-4068-8538-E25F22CA4FF5}" srcOrd="1" destOrd="0" presId="urn:microsoft.com/office/officeart/2005/8/layout/list1"/>
    <dgm:cxn modelId="{06376068-1E54-4743-8CF5-CBE6288A91B1}" srcId="{AA75E55C-2205-4F80-892D-A9141AFCA693}" destId="{71C3DD29-8D62-4FEC-AFD7-E993DCD4C955}" srcOrd="2" destOrd="0" parTransId="{22F8DD3B-A5CE-43BA-8753-256092D57E3F}" sibTransId="{19D3FFC1-4867-4FA2-97D7-8F12C265AD01}"/>
    <dgm:cxn modelId="{8B627AE5-2CAB-4A29-B4E5-2492B863A7C3}" type="presParOf" srcId="{0831BBEB-5612-41CF-B1CC-F2BD37FA73EC}" destId="{5C67FD44-A5A5-43D9-ADE1-545A46E599E8}" srcOrd="0" destOrd="0" presId="urn:microsoft.com/office/officeart/2005/8/layout/list1"/>
    <dgm:cxn modelId="{9F1C2314-817F-416D-80D2-860623EA16A7}" type="presParOf" srcId="{5C67FD44-A5A5-43D9-ADE1-545A46E599E8}" destId="{03AB3BA8-BF8F-43F7-AFAF-CBDDFDF65E73}" srcOrd="0" destOrd="0" presId="urn:microsoft.com/office/officeart/2005/8/layout/list1"/>
    <dgm:cxn modelId="{155FCF37-A7C9-4F99-9764-5A3916FFEF3F}" type="presParOf" srcId="{5C67FD44-A5A5-43D9-ADE1-545A46E599E8}" destId="{1FEB805E-6774-4D93-9086-A7D19C0245F6}" srcOrd="1" destOrd="0" presId="urn:microsoft.com/office/officeart/2005/8/layout/list1"/>
    <dgm:cxn modelId="{19D21C6A-57BE-4824-ABAA-7FE8753658D3}" type="presParOf" srcId="{0831BBEB-5612-41CF-B1CC-F2BD37FA73EC}" destId="{4FB08941-A731-49CD-88F0-A02ED53DF98B}" srcOrd="1" destOrd="0" presId="urn:microsoft.com/office/officeart/2005/8/layout/list1"/>
    <dgm:cxn modelId="{522C65C1-05FF-42EC-A00B-0E0418F565FD}" type="presParOf" srcId="{0831BBEB-5612-41CF-B1CC-F2BD37FA73EC}" destId="{B5B07E7F-C479-4877-B1DD-AF7C0FEDBED5}" srcOrd="2" destOrd="0" presId="urn:microsoft.com/office/officeart/2005/8/layout/list1"/>
    <dgm:cxn modelId="{18AAD4CE-2000-49C9-9955-184F30706641}" type="presParOf" srcId="{0831BBEB-5612-41CF-B1CC-F2BD37FA73EC}" destId="{2AD17D3F-A6EB-43C2-9D99-1807B5215DA9}" srcOrd="3" destOrd="0" presId="urn:microsoft.com/office/officeart/2005/8/layout/list1"/>
    <dgm:cxn modelId="{9687F97B-C168-4AF0-940A-D241B14B17BA}" type="presParOf" srcId="{0831BBEB-5612-41CF-B1CC-F2BD37FA73EC}" destId="{6B4D129A-2FEB-4E81-86A6-77E926BA921E}" srcOrd="4" destOrd="0" presId="urn:microsoft.com/office/officeart/2005/8/layout/list1"/>
    <dgm:cxn modelId="{7883297F-2787-4855-9B3B-8C5E14386417}" type="presParOf" srcId="{6B4D129A-2FEB-4E81-86A6-77E926BA921E}" destId="{4D99D628-DD16-4AA6-ADC8-9DD021E68FAA}" srcOrd="0" destOrd="0" presId="urn:microsoft.com/office/officeart/2005/8/layout/list1"/>
    <dgm:cxn modelId="{C44D3BA5-343E-4A96-8342-4088F01DC59E}" type="presParOf" srcId="{6B4D129A-2FEB-4E81-86A6-77E926BA921E}" destId="{5E615EBA-1037-4208-9A0C-10D665A841E1}" srcOrd="1" destOrd="0" presId="urn:microsoft.com/office/officeart/2005/8/layout/list1"/>
    <dgm:cxn modelId="{54A50A92-5C31-46C9-9509-A432EA9AF98D}" type="presParOf" srcId="{0831BBEB-5612-41CF-B1CC-F2BD37FA73EC}" destId="{6B652382-0EC3-4D9B-B450-43A32289750D}" srcOrd="5" destOrd="0" presId="urn:microsoft.com/office/officeart/2005/8/layout/list1"/>
    <dgm:cxn modelId="{B6E178C0-E846-49B0-883C-AAE290DFFD2C}" type="presParOf" srcId="{0831BBEB-5612-41CF-B1CC-F2BD37FA73EC}" destId="{8D52E0AC-0AD7-4818-8857-173F4CEF89D2}" srcOrd="6" destOrd="0" presId="urn:microsoft.com/office/officeart/2005/8/layout/list1"/>
    <dgm:cxn modelId="{14AB303A-E412-46B0-8AEA-E84FA56674B0}" type="presParOf" srcId="{0831BBEB-5612-41CF-B1CC-F2BD37FA73EC}" destId="{EDAAFA1E-5650-4C81-B0DA-EB0BB18B598E}" srcOrd="7" destOrd="0" presId="urn:microsoft.com/office/officeart/2005/8/layout/list1"/>
    <dgm:cxn modelId="{A309D6DB-01C6-48A2-8E21-381B6D68726A}" type="presParOf" srcId="{0831BBEB-5612-41CF-B1CC-F2BD37FA73EC}" destId="{72B3770F-4A65-48E9-80A2-044618BA71D1}" srcOrd="8" destOrd="0" presId="urn:microsoft.com/office/officeart/2005/8/layout/list1"/>
    <dgm:cxn modelId="{0B879C7B-6688-46E2-8A66-C31E7A294AB4}" type="presParOf" srcId="{72B3770F-4A65-48E9-80A2-044618BA71D1}" destId="{FE65D8D8-34F4-4971-8C5B-F368B08C7E4D}" srcOrd="0" destOrd="0" presId="urn:microsoft.com/office/officeart/2005/8/layout/list1"/>
    <dgm:cxn modelId="{8B555276-E9CF-43DC-9BF7-C0B0EB829E28}" type="presParOf" srcId="{72B3770F-4A65-48E9-80A2-044618BA71D1}" destId="{88672BF5-521B-4068-8538-E25F22CA4FF5}" srcOrd="1" destOrd="0" presId="urn:microsoft.com/office/officeart/2005/8/layout/list1"/>
    <dgm:cxn modelId="{BA0E005F-15A4-4BC4-AF9C-A789F407FED5}" type="presParOf" srcId="{0831BBEB-5612-41CF-B1CC-F2BD37FA73EC}" destId="{8F1D4828-BD66-4F50-9BC8-6304D40C0EC5}" srcOrd="9" destOrd="0" presId="urn:microsoft.com/office/officeart/2005/8/layout/list1"/>
    <dgm:cxn modelId="{81D32CC2-FEBE-4B22-BC1B-C824FBC017F0}" type="presParOf" srcId="{0831BBEB-5612-41CF-B1CC-F2BD37FA73EC}" destId="{EB974EB2-ECDB-4D25-8C70-9729135A34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DF54D-A219-4B19-964E-71A8D1BE51B8}" type="doc">
      <dgm:prSet loTypeId="urn:microsoft.com/office/officeart/2005/8/layout/hProcess9" loCatId="process" qsTypeId="urn:microsoft.com/office/officeart/2005/8/quickstyle/simple1#6" qsCatId="simple" csTypeId="urn:microsoft.com/office/officeart/2005/8/colors/accent1_2#7" csCatId="accent1" phldr="1"/>
      <dgm:spPr/>
    </dgm:pt>
    <dgm:pt modelId="{60DA2E71-9D31-4CA5-8E15-0D86D217C99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Одной из основных задач воспитателя этой группы является своевременно сформировать у детей умение действовать на первых этапах игры, и именно от этого будет зависеть ,станет ли игра каждого ребёнка ведущей, самостоятельной деятельностью.</a:t>
          </a:r>
          <a:endParaRPr lang="ru-RU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8EAD6DC-410C-408A-82E7-1C6A14A32960}" type="parTrans" cxnId="{A601E9E7-C11A-4045-B3D6-F30408F3D5A7}">
      <dgm:prSet/>
      <dgm:spPr/>
      <dgm:t>
        <a:bodyPr/>
        <a:lstStyle/>
        <a:p>
          <a:endParaRPr lang="ru-RU"/>
        </a:p>
      </dgm:t>
    </dgm:pt>
    <dgm:pt modelId="{3EA7D05B-FE4F-47EA-A630-6C84FCE2DE88}" type="sibTrans" cxnId="{A601E9E7-C11A-4045-B3D6-F30408F3D5A7}">
      <dgm:prSet/>
      <dgm:spPr/>
      <dgm:t>
        <a:bodyPr/>
        <a:lstStyle/>
        <a:p>
          <a:endParaRPr lang="ru-RU"/>
        </a:p>
      </dgm:t>
    </dgm:pt>
    <dgm:pt modelId="{C39CE695-328B-4B14-8D01-56DFCCFBE101}" type="pres">
      <dgm:prSet presAssocID="{2B3DF54D-A219-4B19-964E-71A8D1BE51B8}" presName="CompostProcess" presStyleCnt="0">
        <dgm:presLayoutVars>
          <dgm:dir/>
          <dgm:resizeHandles val="exact"/>
        </dgm:presLayoutVars>
      </dgm:prSet>
      <dgm:spPr/>
    </dgm:pt>
    <dgm:pt modelId="{BF6FFE13-4D06-4797-8D01-EBD0D88A3EC0}" type="pres">
      <dgm:prSet presAssocID="{2B3DF54D-A219-4B19-964E-71A8D1BE51B8}" presName="arrow" presStyleLbl="bgShp" presStyleIdx="0" presStyleCnt="1"/>
      <dgm:spPr/>
    </dgm:pt>
    <dgm:pt modelId="{4F9722B3-AB55-4D8D-9325-A1367680E7E4}" type="pres">
      <dgm:prSet presAssocID="{2B3DF54D-A219-4B19-964E-71A8D1BE51B8}" presName="linearProcess" presStyleCnt="0"/>
      <dgm:spPr/>
    </dgm:pt>
    <dgm:pt modelId="{14147989-DAB8-496D-9707-9322A48CD06A}" type="pres">
      <dgm:prSet presAssocID="{60DA2E71-9D31-4CA5-8E15-0D86D217C999}" presName="textNode" presStyleLbl="node1" presStyleIdx="0" presStyleCnt="1" custScaleX="108091" custScaleY="247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1E9E7-C11A-4045-B3D6-F30408F3D5A7}" srcId="{2B3DF54D-A219-4B19-964E-71A8D1BE51B8}" destId="{60DA2E71-9D31-4CA5-8E15-0D86D217C999}" srcOrd="0" destOrd="0" parTransId="{F8EAD6DC-410C-408A-82E7-1C6A14A32960}" sibTransId="{3EA7D05B-FE4F-47EA-A630-6C84FCE2DE88}"/>
    <dgm:cxn modelId="{8DCDFF07-3718-4273-B5B6-CE4672FC1D10}" type="presOf" srcId="{60DA2E71-9D31-4CA5-8E15-0D86D217C999}" destId="{14147989-DAB8-496D-9707-9322A48CD06A}" srcOrd="0" destOrd="0" presId="urn:microsoft.com/office/officeart/2005/8/layout/hProcess9"/>
    <dgm:cxn modelId="{3A8FF712-5324-4865-B1E9-C2A433C70CDA}" type="presOf" srcId="{2B3DF54D-A219-4B19-964E-71A8D1BE51B8}" destId="{C39CE695-328B-4B14-8D01-56DFCCFBE101}" srcOrd="0" destOrd="0" presId="urn:microsoft.com/office/officeart/2005/8/layout/hProcess9"/>
    <dgm:cxn modelId="{65B7BFB6-893B-4F7B-B4B5-8B540E18CC3B}" type="presParOf" srcId="{C39CE695-328B-4B14-8D01-56DFCCFBE101}" destId="{BF6FFE13-4D06-4797-8D01-EBD0D88A3EC0}" srcOrd="0" destOrd="0" presId="urn:microsoft.com/office/officeart/2005/8/layout/hProcess9"/>
    <dgm:cxn modelId="{4E3A11B0-2A6F-4814-9F2E-5FA60A006699}" type="presParOf" srcId="{C39CE695-328B-4B14-8D01-56DFCCFBE101}" destId="{4F9722B3-AB55-4D8D-9325-A1367680E7E4}" srcOrd="1" destOrd="0" presId="urn:microsoft.com/office/officeart/2005/8/layout/hProcess9"/>
    <dgm:cxn modelId="{22BAB06F-68A5-4F47-A83C-A2A6F75DB06D}" type="presParOf" srcId="{4F9722B3-AB55-4D8D-9325-A1367680E7E4}" destId="{14147989-DAB8-496D-9707-9322A48CD06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8CCD1-C655-40AB-B552-8D87A6D3FAAC}" type="doc">
      <dgm:prSet loTypeId="urn:microsoft.com/office/officeart/2005/8/layout/vList2" loCatId="list" qsTypeId="urn:microsoft.com/office/officeart/2005/8/quickstyle/simple3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0E5C5BE-D12B-4268-8AAE-C00DE13B9F1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Совместные игры взрослого и детей</a:t>
          </a:r>
        </a:p>
      </dgm:t>
    </dgm:pt>
    <dgm:pt modelId="{5B6A63F9-1278-425C-A488-E8581C023ACA}" type="parTrans" cxnId="{0D6F1C8A-7DE3-49BA-8465-6C1E5A0B7E85}">
      <dgm:prSet/>
      <dgm:spPr/>
      <dgm:t>
        <a:bodyPr/>
        <a:lstStyle/>
        <a:p>
          <a:endParaRPr lang="ru-RU"/>
        </a:p>
      </dgm:t>
    </dgm:pt>
    <dgm:pt modelId="{4FA4B53A-563D-4F7B-8C6D-6C5C86F50BE0}" type="sibTrans" cxnId="{0D6F1C8A-7DE3-49BA-8465-6C1E5A0B7E85}">
      <dgm:prSet/>
      <dgm:spPr/>
      <dgm:t>
        <a:bodyPr/>
        <a:lstStyle/>
        <a:p>
          <a:endParaRPr lang="ru-RU"/>
        </a:p>
      </dgm:t>
    </dgm:pt>
    <dgm:pt modelId="{EA5BB1A1-FB80-4C81-89BB-264FD8D4E830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Педагог помогает воспитанникам развивать игру, используя совет, напоминание, введение новой игрушки, показ незнакомого действия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rtl="0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C51BC94-88C7-4A02-B1B8-90E116ABA179}" type="parTrans" cxnId="{D962EA64-476C-4CB4-8C59-47A461D6D871}">
      <dgm:prSet/>
      <dgm:spPr/>
      <dgm:t>
        <a:bodyPr/>
        <a:lstStyle/>
        <a:p>
          <a:endParaRPr lang="ru-RU"/>
        </a:p>
      </dgm:t>
    </dgm:pt>
    <dgm:pt modelId="{EF863D1C-75DB-4CA5-BA93-2F3758D49CF5}" type="sibTrans" cxnId="{D962EA64-476C-4CB4-8C59-47A461D6D871}">
      <dgm:prSet/>
      <dgm:spPr/>
      <dgm:t>
        <a:bodyPr/>
        <a:lstStyle/>
        <a:p>
          <a:endParaRPr lang="ru-RU"/>
        </a:p>
      </dgm:t>
    </dgm:pt>
    <dgm:pt modelId="{A393870F-D36D-4740-B30E-B757AF7D901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В развитии самостоятельных игр младших дошкольников большую роль играют правильный подбор и расположение игрушек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rtl="0"/>
          <a:endParaRPr lang="ru-RU" dirty="0"/>
        </a:p>
      </dgm:t>
    </dgm:pt>
    <dgm:pt modelId="{3A7A2F63-2838-46F4-9CEB-B7B9390F114E}" type="parTrans" cxnId="{E2C1D395-E2CA-4A9B-8606-CCFBD440AC1E}">
      <dgm:prSet/>
      <dgm:spPr/>
      <dgm:t>
        <a:bodyPr/>
        <a:lstStyle/>
        <a:p>
          <a:endParaRPr lang="ru-RU"/>
        </a:p>
      </dgm:t>
    </dgm:pt>
    <dgm:pt modelId="{A19E85B3-951E-45A9-BA12-EBF983764242}" type="sibTrans" cxnId="{E2C1D395-E2CA-4A9B-8606-CCFBD440AC1E}">
      <dgm:prSet/>
      <dgm:spPr/>
      <dgm:t>
        <a:bodyPr/>
        <a:lstStyle/>
        <a:p>
          <a:endParaRPr lang="ru-RU"/>
        </a:p>
      </dgm:t>
    </dgm:pt>
    <dgm:pt modelId="{274DBF0F-17B3-422B-9322-3C535A3D8A98}" type="pres">
      <dgm:prSet presAssocID="{72E8CCD1-C655-40AB-B552-8D87A6D3FA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B29BEB-1B6D-4C83-B480-5AF7E02B87F3}" type="pres">
      <dgm:prSet presAssocID="{D0E5C5BE-D12B-4268-8AAE-C00DE13B9F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3EF4F-5D86-4B10-A731-AC79C8B14017}" type="pres">
      <dgm:prSet presAssocID="{4FA4B53A-563D-4F7B-8C6D-6C5C86F50BE0}" presName="spacer" presStyleCnt="0"/>
      <dgm:spPr/>
    </dgm:pt>
    <dgm:pt modelId="{F7F9FD16-76A7-4E96-92CD-5C21AA35EE51}" type="pres">
      <dgm:prSet presAssocID="{EA5BB1A1-FB80-4C81-89BB-264FD8D4E8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0316B-D268-43E1-A278-4A37D3FAA5EF}" type="pres">
      <dgm:prSet presAssocID="{EF863D1C-75DB-4CA5-BA93-2F3758D49CF5}" presName="spacer" presStyleCnt="0"/>
      <dgm:spPr/>
    </dgm:pt>
    <dgm:pt modelId="{5C578C4E-270F-473B-B3E1-42ED020FBDBE}" type="pres">
      <dgm:prSet presAssocID="{A393870F-D36D-4740-B30E-B757AF7D90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1D395-E2CA-4A9B-8606-CCFBD440AC1E}" srcId="{72E8CCD1-C655-40AB-B552-8D87A6D3FAAC}" destId="{A393870F-D36D-4740-B30E-B757AF7D9015}" srcOrd="2" destOrd="0" parTransId="{3A7A2F63-2838-46F4-9CEB-B7B9390F114E}" sibTransId="{A19E85B3-951E-45A9-BA12-EBF983764242}"/>
    <dgm:cxn modelId="{DE64A1BD-EBB4-4585-BFCC-CAF098785646}" type="presOf" srcId="{72E8CCD1-C655-40AB-B552-8D87A6D3FAAC}" destId="{274DBF0F-17B3-422B-9322-3C535A3D8A98}" srcOrd="0" destOrd="0" presId="urn:microsoft.com/office/officeart/2005/8/layout/vList2"/>
    <dgm:cxn modelId="{D962EA64-476C-4CB4-8C59-47A461D6D871}" srcId="{72E8CCD1-C655-40AB-B552-8D87A6D3FAAC}" destId="{EA5BB1A1-FB80-4C81-89BB-264FD8D4E830}" srcOrd="1" destOrd="0" parTransId="{7C51BC94-88C7-4A02-B1B8-90E116ABA179}" sibTransId="{EF863D1C-75DB-4CA5-BA93-2F3758D49CF5}"/>
    <dgm:cxn modelId="{EE92D869-2659-47BD-9F94-B1BA0D62BF45}" type="presOf" srcId="{EA5BB1A1-FB80-4C81-89BB-264FD8D4E830}" destId="{F7F9FD16-76A7-4E96-92CD-5C21AA35EE51}" srcOrd="0" destOrd="0" presId="urn:microsoft.com/office/officeart/2005/8/layout/vList2"/>
    <dgm:cxn modelId="{2C9261CA-3891-4E7B-ACDF-8E6CA9747F4D}" type="presOf" srcId="{D0E5C5BE-D12B-4268-8AAE-C00DE13B9F14}" destId="{4BB29BEB-1B6D-4C83-B480-5AF7E02B87F3}" srcOrd="0" destOrd="0" presId="urn:microsoft.com/office/officeart/2005/8/layout/vList2"/>
    <dgm:cxn modelId="{4FEC8735-9456-4C5C-A24F-6CE5123802A2}" type="presOf" srcId="{A393870F-D36D-4740-B30E-B757AF7D9015}" destId="{5C578C4E-270F-473B-B3E1-42ED020FBDBE}" srcOrd="0" destOrd="0" presId="urn:microsoft.com/office/officeart/2005/8/layout/vList2"/>
    <dgm:cxn modelId="{0D6F1C8A-7DE3-49BA-8465-6C1E5A0B7E85}" srcId="{72E8CCD1-C655-40AB-B552-8D87A6D3FAAC}" destId="{D0E5C5BE-D12B-4268-8AAE-C00DE13B9F14}" srcOrd="0" destOrd="0" parTransId="{5B6A63F9-1278-425C-A488-E8581C023ACA}" sibTransId="{4FA4B53A-563D-4F7B-8C6D-6C5C86F50BE0}"/>
    <dgm:cxn modelId="{53192DBF-9D61-4B0F-A963-36946C84D70B}" type="presParOf" srcId="{274DBF0F-17B3-422B-9322-3C535A3D8A98}" destId="{4BB29BEB-1B6D-4C83-B480-5AF7E02B87F3}" srcOrd="0" destOrd="0" presId="urn:microsoft.com/office/officeart/2005/8/layout/vList2"/>
    <dgm:cxn modelId="{152ABA93-22E8-4906-B368-D0A84345928E}" type="presParOf" srcId="{274DBF0F-17B3-422B-9322-3C535A3D8A98}" destId="{9F13EF4F-5D86-4B10-A731-AC79C8B14017}" srcOrd="1" destOrd="0" presId="urn:microsoft.com/office/officeart/2005/8/layout/vList2"/>
    <dgm:cxn modelId="{2EAD1715-9140-40D9-9BF9-A46D9AC5D05E}" type="presParOf" srcId="{274DBF0F-17B3-422B-9322-3C535A3D8A98}" destId="{F7F9FD16-76A7-4E96-92CD-5C21AA35EE51}" srcOrd="2" destOrd="0" presId="urn:microsoft.com/office/officeart/2005/8/layout/vList2"/>
    <dgm:cxn modelId="{44C61C38-A19C-49EB-BCAF-15018E70E12C}" type="presParOf" srcId="{274DBF0F-17B3-422B-9322-3C535A3D8A98}" destId="{0670316B-D268-43E1-A278-4A37D3FAA5EF}" srcOrd="3" destOrd="0" presId="urn:microsoft.com/office/officeart/2005/8/layout/vList2"/>
    <dgm:cxn modelId="{327C901A-DA8F-43AA-BECF-442CEDAA8082}" type="presParOf" srcId="{274DBF0F-17B3-422B-9322-3C535A3D8A98}" destId="{5C578C4E-270F-473B-B3E1-42ED020FBD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8CCD1-C655-40AB-B552-8D87A6D3FAAC}" type="doc">
      <dgm:prSet loTypeId="urn:microsoft.com/office/officeart/2005/8/layout/vList2" loCatId="list" qsTypeId="urn:microsoft.com/office/officeart/2005/8/quickstyle/simple3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8308394-E415-42BE-A6F4-162A00E9A8B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выбирают роли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191B6AB-6277-43DD-BBB3-69C0BFC48F4C}" type="parTrans" cxnId="{3627C637-D4C2-43B5-AFD4-7DD8D51FF01D}">
      <dgm:prSet/>
      <dgm:spPr/>
      <dgm:t>
        <a:bodyPr/>
        <a:lstStyle/>
        <a:p>
          <a:endParaRPr lang="ru-RU"/>
        </a:p>
      </dgm:t>
    </dgm:pt>
    <dgm:pt modelId="{C07C5C74-3A68-4859-A4C3-0B5082016EEA}" type="sibTrans" cxnId="{3627C637-D4C2-43B5-AFD4-7DD8D51FF01D}">
      <dgm:prSet/>
      <dgm:spPr/>
      <dgm:t>
        <a:bodyPr/>
        <a:lstStyle/>
        <a:p>
          <a:endParaRPr lang="ru-RU"/>
        </a:p>
      </dgm:t>
    </dgm:pt>
    <dgm:pt modelId="{EA5BB1A1-FB80-4C81-89BB-264FD8D4E830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решают, с кем играть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51BC94-88C7-4A02-B1B8-90E116ABA179}" type="parTrans" cxnId="{D962EA64-476C-4CB4-8C59-47A461D6D871}">
      <dgm:prSet/>
      <dgm:spPr/>
      <dgm:t>
        <a:bodyPr/>
        <a:lstStyle/>
        <a:p>
          <a:endParaRPr lang="ru-RU"/>
        </a:p>
      </dgm:t>
    </dgm:pt>
    <dgm:pt modelId="{EF863D1C-75DB-4CA5-BA93-2F3758D49CF5}" type="sibTrans" cxnId="{D962EA64-476C-4CB4-8C59-47A461D6D871}">
      <dgm:prSet/>
      <dgm:spPr/>
      <dgm:t>
        <a:bodyPr/>
        <a:lstStyle/>
        <a:p>
          <a:endParaRPr lang="ru-RU"/>
        </a:p>
      </dgm:t>
    </dgm:pt>
    <dgm:pt modelId="{A393870F-D36D-4740-B30E-B757AF7D9015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сопровождают ролевые действия ролевыми высказываниями, обращенными сначала к игрушке партнеру и воображаемому собеседнику, затем к взрослому и сверстнику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7A2F63-2838-46F4-9CEB-B7B9390F114E}" type="parTrans" cxnId="{E2C1D395-E2CA-4A9B-8606-CCFBD440AC1E}">
      <dgm:prSet/>
      <dgm:spPr/>
      <dgm:t>
        <a:bodyPr/>
        <a:lstStyle/>
        <a:p>
          <a:endParaRPr lang="ru-RU"/>
        </a:p>
      </dgm:t>
    </dgm:pt>
    <dgm:pt modelId="{A19E85B3-951E-45A9-BA12-EBF983764242}" type="sibTrans" cxnId="{E2C1D395-E2CA-4A9B-8606-CCFBD440AC1E}">
      <dgm:prSet/>
      <dgm:spPr/>
      <dgm:t>
        <a:bodyPr/>
        <a:lstStyle/>
        <a:p>
          <a:endParaRPr lang="ru-RU"/>
        </a:p>
      </dgm:t>
    </dgm:pt>
    <dgm:pt modelId="{D2B9C869-CA55-43CF-B103-59C0FF702BDA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ролевые высказывания возникают по инициативе взрослого или самого ребенка;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316D90-C78F-43A9-94F6-07A878EAF5AD}" type="parTrans" cxnId="{91DEE167-10AA-431E-BECE-2EB14361311C}">
      <dgm:prSet/>
      <dgm:spPr/>
      <dgm:t>
        <a:bodyPr/>
        <a:lstStyle/>
        <a:p>
          <a:endParaRPr lang="ru-RU"/>
        </a:p>
      </dgm:t>
    </dgm:pt>
    <dgm:pt modelId="{7C5B4B77-6E9F-489B-971C-E6C8AE0C9D76}" type="sibTrans" cxnId="{91DEE167-10AA-431E-BECE-2EB14361311C}">
      <dgm:prSet/>
      <dgm:spPr/>
      <dgm:t>
        <a:bodyPr/>
        <a:lstStyle/>
        <a:p>
          <a:endParaRPr lang="ru-RU"/>
        </a:p>
      </dgm:t>
    </dgm:pt>
    <dgm:pt modelId="{3CD3B714-CC2C-4620-BAA4-3D7D3447FE96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самостоятельно включают в игру предметы – заместители;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FD0D4A1-F33B-48E5-B3CF-BBC05E6758F6}" type="parTrans" cxnId="{AA6155E2-7E9F-4B3D-9E05-DE94FC997D8D}">
      <dgm:prSet/>
      <dgm:spPr/>
      <dgm:t>
        <a:bodyPr/>
        <a:lstStyle/>
        <a:p>
          <a:endParaRPr lang="ru-RU"/>
        </a:p>
      </dgm:t>
    </dgm:pt>
    <dgm:pt modelId="{85C103C6-0F84-416B-9496-91CB1AC619CA}" type="sibTrans" cxnId="{AA6155E2-7E9F-4B3D-9E05-DE94FC997D8D}">
      <dgm:prSet/>
      <dgm:spPr/>
      <dgm:t>
        <a:bodyPr/>
        <a:lstStyle/>
        <a:p>
          <a:endParaRPr lang="ru-RU"/>
        </a:p>
      </dgm:t>
    </dgm:pt>
    <dgm:pt modelId="{274DBF0F-17B3-422B-9322-3C535A3D8A98}" type="pres">
      <dgm:prSet presAssocID="{72E8CCD1-C655-40AB-B552-8D87A6D3FA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75B4E-5F14-4EF4-BEE1-87DBE5B7979E}" type="pres">
      <dgm:prSet presAssocID="{D8308394-E415-42BE-A6F4-162A00E9A8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FEC78-F169-4519-8899-F2B529F18A4B}" type="pres">
      <dgm:prSet presAssocID="{C07C5C74-3A68-4859-A4C3-0B5082016EEA}" presName="spacer" presStyleCnt="0"/>
      <dgm:spPr/>
    </dgm:pt>
    <dgm:pt modelId="{F7F9FD16-76A7-4E96-92CD-5C21AA35EE51}" type="pres">
      <dgm:prSet presAssocID="{EA5BB1A1-FB80-4C81-89BB-264FD8D4E83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0316B-D268-43E1-A278-4A37D3FAA5EF}" type="pres">
      <dgm:prSet presAssocID="{EF863D1C-75DB-4CA5-BA93-2F3758D49CF5}" presName="spacer" presStyleCnt="0"/>
      <dgm:spPr/>
    </dgm:pt>
    <dgm:pt modelId="{5C578C4E-270F-473B-B3E1-42ED020FBDBE}" type="pres">
      <dgm:prSet presAssocID="{A393870F-D36D-4740-B30E-B757AF7D901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03B31-16CD-459A-B2DB-4FD8BF4E0376}" type="pres">
      <dgm:prSet presAssocID="{A19E85B3-951E-45A9-BA12-EBF983764242}" presName="spacer" presStyleCnt="0"/>
      <dgm:spPr/>
    </dgm:pt>
    <dgm:pt modelId="{71B7BB29-379A-4021-B32F-92A8ACBB8615}" type="pres">
      <dgm:prSet presAssocID="{D2B9C869-CA55-43CF-B103-59C0FF702BD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D3C8A-145D-4FCE-A6AD-B22086464115}" type="pres">
      <dgm:prSet presAssocID="{7C5B4B77-6E9F-489B-971C-E6C8AE0C9D76}" presName="spacer" presStyleCnt="0"/>
      <dgm:spPr/>
    </dgm:pt>
    <dgm:pt modelId="{14CBEEEB-B87F-4E4D-86A2-B2AC571E23AE}" type="pres">
      <dgm:prSet presAssocID="{3CD3B714-CC2C-4620-BAA4-3D7D3447FE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70AD6-AD80-4DD4-930C-BF58CFC3C8C7}" type="presOf" srcId="{72E8CCD1-C655-40AB-B552-8D87A6D3FAAC}" destId="{274DBF0F-17B3-422B-9322-3C535A3D8A98}" srcOrd="0" destOrd="0" presId="urn:microsoft.com/office/officeart/2005/8/layout/vList2"/>
    <dgm:cxn modelId="{D962EA64-476C-4CB4-8C59-47A461D6D871}" srcId="{72E8CCD1-C655-40AB-B552-8D87A6D3FAAC}" destId="{EA5BB1A1-FB80-4C81-89BB-264FD8D4E830}" srcOrd="1" destOrd="0" parTransId="{7C51BC94-88C7-4A02-B1B8-90E116ABA179}" sibTransId="{EF863D1C-75DB-4CA5-BA93-2F3758D49CF5}"/>
    <dgm:cxn modelId="{B37B4C73-699C-4A57-BB31-1843DA43A0E6}" type="presOf" srcId="{EA5BB1A1-FB80-4C81-89BB-264FD8D4E830}" destId="{F7F9FD16-76A7-4E96-92CD-5C21AA35EE51}" srcOrd="0" destOrd="0" presId="urn:microsoft.com/office/officeart/2005/8/layout/vList2"/>
    <dgm:cxn modelId="{7E7FC891-F48B-4899-BA74-36A3B3809F02}" type="presOf" srcId="{D8308394-E415-42BE-A6F4-162A00E9A8B2}" destId="{3DF75B4E-5F14-4EF4-BEE1-87DBE5B7979E}" srcOrd="0" destOrd="0" presId="urn:microsoft.com/office/officeart/2005/8/layout/vList2"/>
    <dgm:cxn modelId="{E2C1D395-E2CA-4A9B-8606-CCFBD440AC1E}" srcId="{72E8CCD1-C655-40AB-B552-8D87A6D3FAAC}" destId="{A393870F-D36D-4740-B30E-B757AF7D9015}" srcOrd="2" destOrd="0" parTransId="{3A7A2F63-2838-46F4-9CEB-B7B9390F114E}" sibTransId="{A19E85B3-951E-45A9-BA12-EBF983764242}"/>
    <dgm:cxn modelId="{91DEE167-10AA-431E-BECE-2EB14361311C}" srcId="{72E8CCD1-C655-40AB-B552-8D87A6D3FAAC}" destId="{D2B9C869-CA55-43CF-B103-59C0FF702BDA}" srcOrd="3" destOrd="0" parTransId="{8D316D90-C78F-43A9-94F6-07A878EAF5AD}" sibTransId="{7C5B4B77-6E9F-489B-971C-E6C8AE0C9D76}"/>
    <dgm:cxn modelId="{3627C637-D4C2-43B5-AFD4-7DD8D51FF01D}" srcId="{72E8CCD1-C655-40AB-B552-8D87A6D3FAAC}" destId="{D8308394-E415-42BE-A6F4-162A00E9A8B2}" srcOrd="0" destOrd="0" parTransId="{1191B6AB-6277-43DD-BBB3-69C0BFC48F4C}" sibTransId="{C07C5C74-3A68-4859-A4C3-0B5082016EEA}"/>
    <dgm:cxn modelId="{51CE8851-6CE2-4BCE-99CA-6EF8405FF36F}" type="presOf" srcId="{3CD3B714-CC2C-4620-BAA4-3D7D3447FE96}" destId="{14CBEEEB-B87F-4E4D-86A2-B2AC571E23AE}" srcOrd="0" destOrd="0" presId="urn:microsoft.com/office/officeart/2005/8/layout/vList2"/>
    <dgm:cxn modelId="{AA6155E2-7E9F-4B3D-9E05-DE94FC997D8D}" srcId="{72E8CCD1-C655-40AB-B552-8D87A6D3FAAC}" destId="{3CD3B714-CC2C-4620-BAA4-3D7D3447FE96}" srcOrd="4" destOrd="0" parTransId="{1FD0D4A1-F33B-48E5-B3CF-BBC05E6758F6}" sibTransId="{85C103C6-0F84-416B-9496-91CB1AC619CA}"/>
    <dgm:cxn modelId="{DE2E1299-4218-4B3E-A168-30CA2D868D32}" type="presOf" srcId="{D2B9C869-CA55-43CF-B103-59C0FF702BDA}" destId="{71B7BB29-379A-4021-B32F-92A8ACBB8615}" srcOrd="0" destOrd="0" presId="urn:microsoft.com/office/officeart/2005/8/layout/vList2"/>
    <dgm:cxn modelId="{89E6AB55-BFFD-4F8C-88D4-A90A3D46385A}" type="presOf" srcId="{A393870F-D36D-4740-B30E-B757AF7D9015}" destId="{5C578C4E-270F-473B-B3E1-42ED020FBDBE}" srcOrd="0" destOrd="0" presId="urn:microsoft.com/office/officeart/2005/8/layout/vList2"/>
    <dgm:cxn modelId="{935C196B-E7ED-4DD6-9A52-B9D8A15C5D65}" type="presParOf" srcId="{274DBF0F-17B3-422B-9322-3C535A3D8A98}" destId="{3DF75B4E-5F14-4EF4-BEE1-87DBE5B7979E}" srcOrd="0" destOrd="0" presId="urn:microsoft.com/office/officeart/2005/8/layout/vList2"/>
    <dgm:cxn modelId="{8309798C-7402-47EB-B855-4C6A3187FCB5}" type="presParOf" srcId="{274DBF0F-17B3-422B-9322-3C535A3D8A98}" destId="{111FEC78-F169-4519-8899-F2B529F18A4B}" srcOrd="1" destOrd="0" presId="urn:microsoft.com/office/officeart/2005/8/layout/vList2"/>
    <dgm:cxn modelId="{3FC1B627-1B7F-45E5-B020-EF25472CE971}" type="presParOf" srcId="{274DBF0F-17B3-422B-9322-3C535A3D8A98}" destId="{F7F9FD16-76A7-4E96-92CD-5C21AA35EE51}" srcOrd="2" destOrd="0" presId="urn:microsoft.com/office/officeart/2005/8/layout/vList2"/>
    <dgm:cxn modelId="{94642653-C7E9-46B7-92E8-FC90457C6A3C}" type="presParOf" srcId="{274DBF0F-17B3-422B-9322-3C535A3D8A98}" destId="{0670316B-D268-43E1-A278-4A37D3FAA5EF}" srcOrd="3" destOrd="0" presId="urn:microsoft.com/office/officeart/2005/8/layout/vList2"/>
    <dgm:cxn modelId="{4DCFC584-A2CD-42D4-9653-8DEA37BB7664}" type="presParOf" srcId="{274DBF0F-17B3-422B-9322-3C535A3D8A98}" destId="{5C578C4E-270F-473B-B3E1-42ED020FBDBE}" srcOrd="4" destOrd="0" presId="urn:microsoft.com/office/officeart/2005/8/layout/vList2"/>
    <dgm:cxn modelId="{BAC595D5-1D10-4BB1-A646-5F0C826E5A6D}" type="presParOf" srcId="{274DBF0F-17B3-422B-9322-3C535A3D8A98}" destId="{1DA03B31-16CD-459A-B2DB-4FD8BF4E0376}" srcOrd="5" destOrd="0" presId="urn:microsoft.com/office/officeart/2005/8/layout/vList2"/>
    <dgm:cxn modelId="{AD79D7CB-A20A-483C-8C41-EF2723784EB9}" type="presParOf" srcId="{274DBF0F-17B3-422B-9322-3C535A3D8A98}" destId="{71B7BB29-379A-4021-B32F-92A8ACBB8615}" srcOrd="6" destOrd="0" presId="urn:microsoft.com/office/officeart/2005/8/layout/vList2"/>
    <dgm:cxn modelId="{B6B02F84-A7AD-46C8-B87F-6A40A8306C42}" type="presParOf" srcId="{274DBF0F-17B3-422B-9322-3C535A3D8A98}" destId="{78ED3C8A-145D-4FCE-A6AD-B22086464115}" srcOrd="7" destOrd="0" presId="urn:microsoft.com/office/officeart/2005/8/layout/vList2"/>
    <dgm:cxn modelId="{7D1643E5-CC3E-46B9-93C9-A836E783CA48}" type="presParOf" srcId="{274DBF0F-17B3-422B-9322-3C535A3D8A98}" destId="{14CBEEEB-B87F-4E4D-86A2-B2AC571E23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8CCD1-C655-40AB-B552-8D87A6D3FAAC}" type="doc">
      <dgm:prSet loTypeId="urn:microsoft.com/office/officeart/2005/8/layout/vList2" loCatId="list" qsTypeId="urn:microsoft.com/office/officeart/2005/8/quickstyle/simple3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0E5C5BE-D12B-4268-8AAE-C00DE13B9F1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Дети взаимодействуют в игре со сверстниками</a:t>
          </a:r>
        </a:p>
        <a:p>
          <a:pPr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B6A63F9-1278-425C-A488-E8581C023ACA}" type="parTrans" cxnId="{0D6F1C8A-7DE3-49BA-8465-6C1E5A0B7E85}">
      <dgm:prSet/>
      <dgm:spPr/>
      <dgm:t>
        <a:bodyPr/>
        <a:lstStyle/>
        <a:p>
          <a:endParaRPr lang="ru-RU"/>
        </a:p>
      </dgm:t>
    </dgm:pt>
    <dgm:pt modelId="{4FA4B53A-563D-4F7B-8C6D-6C5C86F50BE0}" type="sibTrans" cxnId="{0D6F1C8A-7DE3-49BA-8465-6C1E5A0B7E85}">
      <dgm:prSet/>
      <dgm:spPr/>
      <dgm:t>
        <a:bodyPr/>
        <a:lstStyle/>
        <a:p>
          <a:endParaRPr lang="ru-RU"/>
        </a:p>
      </dgm:t>
    </dgm:pt>
    <dgm:pt modelId="{EA5BB1A1-FB80-4C81-89BB-264FD8D4E830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Дети ставят игровую задачу сверстникам и принимают их от сверстников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C51BC94-88C7-4A02-B1B8-90E116ABA179}" type="parTrans" cxnId="{D962EA64-476C-4CB4-8C59-47A461D6D871}">
      <dgm:prSet/>
      <dgm:spPr/>
      <dgm:t>
        <a:bodyPr/>
        <a:lstStyle/>
        <a:p>
          <a:endParaRPr lang="ru-RU"/>
        </a:p>
      </dgm:t>
    </dgm:pt>
    <dgm:pt modelId="{EF863D1C-75DB-4CA5-BA93-2F3758D49CF5}" type="sibTrans" cxnId="{D962EA64-476C-4CB4-8C59-47A461D6D871}">
      <dgm:prSet/>
      <dgm:spPr/>
      <dgm:t>
        <a:bodyPr/>
        <a:lstStyle/>
        <a:p>
          <a:endParaRPr lang="ru-RU"/>
        </a:p>
      </dgm:t>
    </dgm:pt>
    <dgm:pt modelId="{65434154-D527-4195-A9F8-055CE03634B8}">
      <dgm:prSet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Ролевые высказывания возникают по инициативе взрослого или самого ребенка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D4FA1A8-AFAF-41AE-B2B3-D6E5EB766B1C}" type="parTrans" cxnId="{5161E6C1-F4B3-4E1F-AB56-17CE34B29AF8}">
      <dgm:prSet/>
      <dgm:spPr/>
      <dgm:t>
        <a:bodyPr/>
        <a:lstStyle/>
        <a:p>
          <a:endParaRPr lang="ru-RU"/>
        </a:p>
      </dgm:t>
    </dgm:pt>
    <dgm:pt modelId="{8C354F8C-B9FE-451B-81E4-5DD50A027918}" type="sibTrans" cxnId="{5161E6C1-F4B3-4E1F-AB56-17CE34B29AF8}">
      <dgm:prSet/>
      <dgm:spPr/>
      <dgm:t>
        <a:bodyPr/>
        <a:lstStyle/>
        <a:p>
          <a:endParaRPr lang="ru-RU"/>
        </a:p>
      </dgm:t>
    </dgm:pt>
    <dgm:pt modelId="{58C6B279-6138-4546-ADE5-0979A3C2930E}">
      <dgm:prSet/>
      <dgm:spPr/>
      <dgm:t>
        <a:bodyPr/>
        <a:lstStyle/>
        <a:p>
          <a:pPr rtl="0"/>
          <a:r>
            <a:rPr lang="ru-RU" b="0" dirty="0" smtClean="0">
              <a:latin typeface="Times New Roman" pitchFamily="18" charset="0"/>
              <a:cs typeface="Times New Roman" pitchFamily="18" charset="0"/>
            </a:rPr>
            <a:t>Замысел игры появляется по инициативе самого ребенка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EEE5E97-5CB0-40D5-842E-14815E9C5994}" type="parTrans" cxnId="{708591CA-8B6B-4B0A-A770-0CB4281F53BE}">
      <dgm:prSet/>
      <dgm:spPr/>
    </dgm:pt>
    <dgm:pt modelId="{4092E12C-6A61-4BDA-ABE6-E6B11C234F17}" type="sibTrans" cxnId="{708591CA-8B6B-4B0A-A770-0CB4281F53BE}">
      <dgm:prSet/>
      <dgm:spPr/>
    </dgm:pt>
    <dgm:pt modelId="{274DBF0F-17B3-422B-9322-3C535A3D8A98}" type="pres">
      <dgm:prSet presAssocID="{72E8CCD1-C655-40AB-B552-8D87A6D3FA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B11B14-C896-4853-A9E1-D2CF383749E0}" type="pres">
      <dgm:prSet presAssocID="{58C6B279-6138-4546-ADE5-0979A3C2930E}" presName="parentText" presStyleLbl="node1" presStyleIdx="0" presStyleCnt="4" custLinFactNeighborX="-4421" custLinFactNeighborY="2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56B5-6460-40C2-9626-909C7C0EB287}" type="pres">
      <dgm:prSet presAssocID="{4092E12C-6A61-4BDA-ABE6-E6B11C234F17}" presName="spacer" presStyleCnt="0"/>
      <dgm:spPr/>
    </dgm:pt>
    <dgm:pt modelId="{4BB29BEB-1B6D-4C83-B480-5AF7E02B87F3}" type="pres">
      <dgm:prSet presAssocID="{D0E5C5BE-D12B-4268-8AAE-C00DE13B9F1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3EF4F-5D86-4B10-A731-AC79C8B14017}" type="pres">
      <dgm:prSet presAssocID="{4FA4B53A-563D-4F7B-8C6D-6C5C86F50BE0}" presName="spacer" presStyleCnt="0"/>
      <dgm:spPr/>
    </dgm:pt>
    <dgm:pt modelId="{F7F9FD16-76A7-4E96-92CD-5C21AA35EE51}" type="pres">
      <dgm:prSet presAssocID="{EA5BB1A1-FB80-4C81-89BB-264FD8D4E8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0316B-D268-43E1-A278-4A37D3FAA5EF}" type="pres">
      <dgm:prSet presAssocID="{EF863D1C-75DB-4CA5-BA93-2F3758D49CF5}" presName="spacer" presStyleCnt="0"/>
      <dgm:spPr/>
    </dgm:pt>
    <dgm:pt modelId="{8BF824D0-402E-463C-9B8A-526FBE5D21F0}" type="pres">
      <dgm:prSet presAssocID="{65434154-D527-4195-A9F8-055CE03634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2EA64-476C-4CB4-8C59-47A461D6D871}" srcId="{72E8CCD1-C655-40AB-B552-8D87A6D3FAAC}" destId="{EA5BB1A1-FB80-4C81-89BB-264FD8D4E830}" srcOrd="2" destOrd="0" parTransId="{7C51BC94-88C7-4A02-B1B8-90E116ABA179}" sibTransId="{EF863D1C-75DB-4CA5-BA93-2F3758D49CF5}"/>
    <dgm:cxn modelId="{350942D4-DD30-45B8-A0BA-6232F3342038}" type="presOf" srcId="{65434154-D527-4195-A9F8-055CE03634B8}" destId="{8BF824D0-402E-463C-9B8A-526FBE5D21F0}" srcOrd="0" destOrd="0" presId="urn:microsoft.com/office/officeart/2005/8/layout/vList2"/>
    <dgm:cxn modelId="{DAE76F00-6EA3-4EC3-B264-C4584DF1E470}" type="presOf" srcId="{58C6B279-6138-4546-ADE5-0979A3C2930E}" destId="{04B11B14-C896-4853-A9E1-D2CF383749E0}" srcOrd="0" destOrd="0" presId="urn:microsoft.com/office/officeart/2005/8/layout/vList2"/>
    <dgm:cxn modelId="{85F92733-D53D-4F9A-8CD9-58EB6CE965AC}" type="presOf" srcId="{D0E5C5BE-D12B-4268-8AAE-C00DE13B9F14}" destId="{4BB29BEB-1B6D-4C83-B480-5AF7E02B87F3}" srcOrd="0" destOrd="0" presId="urn:microsoft.com/office/officeart/2005/8/layout/vList2"/>
    <dgm:cxn modelId="{5161E6C1-F4B3-4E1F-AB56-17CE34B29AF8}" srcId="{72E8CCD1-C655-40AB-B552-8D87A6D3FAAC}" destId="{65434154-D527-4195-A9F8-055CE03634B8}" srcOrd="3" destOrd="0" parTransId="{8D4FA1A8-AFAF-41AE-B2B3-D6E5EB766B1C}" sibTransId="{8C354F8C-B9FE-451B-81E4-5DD50A027918}"/>
    <dgm:cxn modelId="{40BED6BB-5E85-4273-ACA3-CBB80A553A5F}" type="presOf" srcId="{EA5BB1A1-FB80-4C81-89BB-264FD8D4E830}" destId="{F7F9FD16-76A7-4E96-92CD-5C21AA35EE51}" srcOrd="0" destOrd="0" presId="urn:microsoft.com/office/officeart/2005/8/layout/vList2"/>
    <dgm:cxn modelId="{0D6F1C8A-7DE3-49BA-8465-6C1E5A0B7E85}" srcId="{72E8CCD1-C655-40AB-B552-8D87A6D3FAAC}" destId="{D0E5C5BE-D12B-4268-8AAE-C00DE13B9F14}" srcOrd="1" destOrd="0" parTransId="{5B6A63F9-1278-425C-A488-E8581C023ACA}" sibTransId="{4FA4B53A-563D-4F7B-8C6D-6C5C86F50BE0}"/>
    <dgm:cxn modelId="{05531475-E8E1-45B4-B506-4F5676D5D220}" type="presOf" srcId="{72E8CCD1-C655-40AB-B552-8D87A6D3FAAC}" destId="{274DBF0F-17B3-422B-9322-3C535A3D8A98}" srcOrd="0" destOrd="0" presId="urn:microsoft.com/office/officeart/2005/8/layout/vList2"/>
    <dgm:cxn modelId="{708591CA-8B6B-4B0A-A770-0CB4281F53BE}" srcId="{72E8CCD1-C655-40AB-B552-8D87A6D3FAAC}" destId="{58C6B279-6138-4546-ADE5-0979A3C2930E}" srcOrd="0" destOrd="0" parTransId="{BEEE5E97-5CB0-40D5-842E-14815E9C5994}" sibTransId="{4092E12C-6A61-4BDA-ABE6-E6B11C234F17}"/>
    <dgm:cxn modelId="{7FFD9C49-A509-42D9-9C76-93172C9AE5C1}" type="presParOf" srcId="{274DBF0F-17B3-422B-9322-3C535A3D8A98}" destId="{04B11B14-C896-4853-A9E1-D2CF383749E0}" srcOrd="0" destOrd="0" presId="urn:microsoft.com/office/officeart/2005/8/layout/vList2"/>
    <dgm:cxn modelId="{904795BD-C82D-475A-8808-95082E3DCAE3}" type="presParOf" srcId="{274DBF0F-17B3-422B-9322-3C535A3D8A98}" destId="{C5A156B5-6460-40C2-9626-909C7C0EB287}" srcOrd="1" destOrd="0" presId="urn:microsoft.com/office/officeart/2005/8/layout/vList2"/>
    <dgm:cxn modelId="{3B397B4D-36E4-47B0-B653-A014FDF3D3F5}" type="presParOf" srcId="{274DBF0F-17B3-422B-9322-3C535A3D8A98}" destId="{4BB29BEB-1B6D-4C83-B480-5AF7E02B87F3}" srcOrd="2" destOrd="0" presId="urn:microsoft.com/office/officeart/2005/8/layout/vList2"/>
    <dgm:cxn modelId="{3D3F8327-9E0C-45C0-8B5B-B52FC8DB2FBE}" type="presParOf" srcId="{274DBF0F-17B3-422B-9322-3C535A3D8A98}" destId="{9F13EF4F-5D86-4B10-A731-AC79C8B14017}" srcOrd="3" destOrd="0" presId="urn:microsoft.com/office/officeart/2005/8/layout/vList2"/>
    <dgm:cxn modelId="{E6C837C2-D5E0-48A1-B586-574BC0883DBC}" type="presParOf" srcId="{274DBF0F-17B3-422B-9322-3C535A3D8A98}" destId="{F7F9FD16-76A7-4E96-92CD-5C21AA35EE51}" srcOrd="4" destOrd="0" presId="urn:microsoft.com/office/officeart/2005/8/layout/vList2"/>
    <dgm:cxn modelId="{D6099D11-0FAD-4BD5-A301-0BC76C90FF10}" type="presParOf" srcId="{274DBF0F-17B3-422B-9322-3C535A3D8A98}" destId="{0670316B-D268-43E1-A278-4A37D3FAA5EF}" srcOrd="5" destOrd="0" presId="urn:microsoft.com/office/officeart/2005/8/layout/vList2"/>
    <dgm:cxn modelId="{18E1ADD1-6287-43DA-BD6C-FABB1C65E6FB}" type="presParOf" srcId="{274DBF0F-17B3-422B-9322-3C535A3D8A98}" destId="{8BF824D0-402E-463C-9B8A-526FBE5D21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E8CCD1-C655-40AB-B552-8D87A6D3FAAC}" type="doc">
      <dgm:prSet loTypeId="urn:microsoft.com/office/officeart/2005/8/layout/vList2" loCatId="list" qsTypeId="urn:microsoft.com/office/officeart/2005/8/quickstyle/simple3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8308394-E415-42BE-A6F4-162A00E9A8B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сюжетов и организация совместных игр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91B6AB-6277-43DD-BBB3-69C0BFC48F4C}" type="parTrans" cxnId="{3627C637-D4C2-43B5-AFD4-7DD8D51FF01D}">
      <dgm:prSet/>
      <dgm:spPr/>
      <dgm:t>
        <a:bodyPr/>
        <a:lstStyle/>
        <a:p>
          <a:endParaRPr lang="ru-RU"/>
        </a:p>
      </dgm:t>
    </dgm:pt>
    <dgm:pt modelId="{C07C5C74-3A68-4859-A4C3-0B5082016EEA}" type="sibTrans" cxnId="{3627C637-D4C2-43B5-AFD4-7DD8D51FF01D}">
      <dgm:prSet/>
      <dgm:spPr/>
      <dgm:t>
        <a:bodyPr/>
        <a:lstStyle/>
        <a:p>
          <a:endParaRPr lang="ru-RU"/>
        </a:p>
      </dgm:t>
    </dgm:pt>
    <dgm:pt modelId="{D0E5C5BE-D12B-4268-8AAE-C00DE13B9F1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Умение выполнять значимые поручения взрослых (родителей и педагогов)</a:t>
          </a:r>
          <a:endParaRPr lang="ru-RU" dirty="0"/>
        </a:p>
      </dgm:t>
    </dgm:pt>
    <dgm:pt modelId="{5B6A63F9-1278-425C-A488-E8581C023ACA}" type="parTrans" cxnId="{0D6F1C8A-7DE3-49BA-8465-6C1E5A0B7E85}">
      <dgm:prSet/>
      <dgm:spPr/>
      <dgm:t>
        <a:bodyPr/>
        <a:lstStyle/>
        <a:p>
          <a:endParaRPr lang="ru-RU"/>
        </a:p>
      </dgm:t>
    </dgm:pt>
    <dgm:pt modelId="{4FA4B53A-563D-4F7B-8C6D-6C5C86F50BE0}" type="sibTrans" cxnId="{0D6F1C8A-7DE3-49BA-8465-6C1E5A0B7E85}">
      <dgm:prSet/>
      <dgm:spPr/>
      <dgm:t>
        <a:bodyPr/>
        <a:lstStyle/>
        <a:p>
          <a:endParaRPr lang="ru-RU"/>
        </a:p>
      </dgm:t>
    </dgm:pt>
    <dgm:pt modelId="{EA5BB1A1-FB80-4C81-89BB-264FD8D4E83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адекватно оценивать собственную деятельность и поведение, а также поведение и деятельность </a:t>
          </a:r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других детей</a:t>
          </a:r>
          <a:r>
            <a:rPr lang="ru-RU" smtClean="0"/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C51BC94-88C7-4A02-B1B8-90E116ABA179}" type="parTrans" cxnId="{D962EA64-476C-4CB4-8C59-47A461D6D871}">
      <dgm:prSet/>
      <dgm:spPr/>
      <dgm:t>
        <a:bodyPr/>
        <a:lstStyle/>
        <a:p>
          <a:endParaRPr lang="ru-RU"/>
        </a:p>
      </dgm:t>
    </dgm:pt>
    <dgm:pt modelId="{EF863D1C-75DB-4CA5-BA93-2F3758D49CF5}" type="sibTrans" cxnId="{D962EA64-476C-4CB4-8C59-47A461D6D871}">
      <dgm:prSet/>
      <dgm:spPr/>
      <dgm:t>
        <a:bodyPr/>
        <a:lstStyle/>
        <a:p>
          <a:endParaRPr lang="ru-RU"/>
        </a:p>
      </dgm:t>
    </dgm:pt>
    <dgm:pt modelId="{274DBF0F-17B3-422B-9322-3C535A3D8A98}" type="pres">
      <dgm:prSet presAssocID="{72E8CCD1-C655-40AB-B552-8D87A6D3FA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75B4E-5F14-4EF4-BEE1-87DBE5B7979E}" type="pres">
      <dgm:prSet presAssocID="{D8308394-E415-42BE-A6F4-162A00E9A8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FEC78-F169-4519-8899-F2B529F18A4B}" type="pres">
      <dgm:prSet presAssocID="{C07C5C74-3A68-4859-A4C3-0B5082016EEA}" presName="spacer" presStyleCnt="0"/>
      <dgm:spPr/>
    </dgm:pt>
    <dgm:pt modelId="{4BB29BEB-1B6D-4C83-B480-5AF7E02B87F3}" type="pres">
      <dgm:prSet presAssocID="{D0E5C5BE-D12B-4268-8AAE-C00DE13B9F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3EF4F-5D86-4B10-A731-AC79C8B14017}" type="pres">
      <dgm:prSet presAssocID="{4FA4B53A-563D-4F7B-8C6D-6C5C86F50BE0}" presName="spacer" presStyleCnt="0"/>
      <dgm:spPr/>
    </dgm:pt>
    <dgm:pt modelId="{F7F9FD16-76A7-4E96-92CD-5C21AA35EE51}" type="pres">
      <dgm:prSet presAssocID="{EA5BB1A1-FB80-4C81-89BB-264FD8D4E8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9E407-45CD-40DA-B82A-34AE21820371}" type="presOf" srcId="{D0E5C5BE-D12B-4268-8AAE-C00DE13B9F14}" destId="{4BB29BEB-1B6D-4C83-B480-5AF7E02B87F3}" srcOrd="0" destOrd="0" presId="urn:microsoft.com/office/officeart/2005/8/layout/vList2"/>
    <dgm:cxn modelId="{EF4A9F35-4AFD-491E-A546-28846207C4A1}" type="presOf" srcId="{D8308394-E415-42BE-A6F4-162A00E9A8B2}" destId="{3DF75B4E-5F14-4EF4-BEE1-87DBE5B7979E}" srcOrd="0" destOrd="0" presId="urn:microsoft.com/office/officeart/2005/8/layout/vList2"/>
    <dgm:cxn modelId="{D962EA64-476C-4CB4-8C59-47A461D6D871}" srcId="{72E8CCD1-C655-40AB-B552-8D87A6D3FAAC}" destId="{EA5BB1A1-FB80-4C81-89BB-264FD8D4E830}" srcOrd="2" destOrd="0" parTransId="{7C51BC94-88C7-4A02-B1B8-90E116ABA179}" sibTransId="{EF863D1C-75DB-4CA5-BA93-2F3758D49CF5}"/>
    <dgm:cxn modelId="{0D6F1C8A-7DE3-49BA-8465-6C1E5A0B7E85}" srcId="{72E8CCD1-C655-40AB-B552-8D87A6D3FAAC}" destId="{D0E5C5BE-D12B-4268-8AAE-C00DE13B9F14}" srcOrd="1" destOrd="0" parTransId="{5B6A63F9-1278-425C-A488-E8581C023ACA}" sibTransId="{4FA4B53A-563D-4F7B-8C6D-6C5C86F50BE0}"/>
    <dgm:cxn modelId="{3627C637-D4C2-43B5-AFD4-7DD8D51FF01D}" srcId="{72E8CCD1-C655-40AB-B552-8D87A6D3FAAC}" destId="{D8308394-E415-42BE-A6F4-162A00E9A8B2}" srcOrd="0" destOrd="0" parTransId="{1191B6AB-6277-43DD-BBB3-69C0BFC48F4C}" sibTransId="{C07C5C74-3A68-4859-A4C3-0B5082016EEA}"/>
    <dgm:cxn modelId="{FD24CDF6-C5B8-4EDC-821C-3CEE24EC0CFD}" type="presOf" srcId="{EA5BB1A1-FB80-4C81-89BB-264FD8D4E830}" destId="{F7F9FD16-76A7-4E96-92CD-5C21AA35EE51}" srcOrd="0" destOrd="0" presId="urn:microsoft.com/office/officeart/2005/8/layout/vList2"/>
    <dgm:cxn modelId="{05684135-CC7C-4ADC-8243-37D63D0A388A}" type="presOf" srcId="{72E8CCD1-C655-40AB-B552-8D87A6D3FAAC}" destId="{274DBF0F-17B3-422B-9322-3C535A3D8A98}" srcOrd="0" destOrd="0" presId="urn:microsoft.com/office/officeart/2005/8/layout/vList2"/>
    <dgm:cxn modelId="{F5E357A3-BD86-435A-AC07-A8132F1B87B6}" type="presParOf" srcId="{274DBF0F-17B3-422B-9322-3C535A3D8A98}" destId="{3DF75B4E-5F14-4EF4-BEE1-87DBE5B7979E}" srcOrd="0" destOrd="0" presId="urn:microsoft.com/office/officeart/2005/8/layout/vList2"/>
    <dgm:cxn modelId="{E8202258-1505-4C4C-98A4-9EB12EDBAA66}" type="presParOf" srcId="{274DBF0F-17B3-422B-9322-3C535A3D8A98}" destId="{111FEC78-F169-4519-8899-F2B529F18A4B}" srcOrd="1" destOrd="0" presId="urn:microsoft.com/office/officeart/2005/8/layout/vList2"/>
    <dgm:cxn modelId="{A49C6BC9-BC6C-4FD6-810F-EFB070A4599B}" type="presParOf" srcId="{274DBF0F-17B3-422B-9322-3C535A3D8A98}" destId="{4BB29BEB-1B6D-4C83-B480-5AF7E02B87F3}" srcOrd="2" destOrd="0" presId="urn:microsoft.com/office/officeart/2005/8/layout/vList2"/>
    <dgm:cxn modelId="{5CE63F07-BAAA-460F-AF67-C1514B6B71B1}" type="presParOf" srcId="{274DBF0F-17B3-422B-9322-3C535A3D8A98}" destId="{9F13EF4F-5D86-4B10-A731-AC79C8B14017}" srcOrd="3" destOrd="0" presId="urn:microsoft.com/office/officeart/2005/8/layout/vList2"/>
    <dgm:cxn modelId="{41F2803B-6A9D-4F14-A720-37682663A77B}" type="presParOf" srcId="{274DBF0F-17B3-422B-9322-3C535A3D8A98}" destId="{F7F9FD16-76A7-4E96-92CD-5C21AA35EE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07E7F-C479-4877-B1DD-AF7C0FEDBED5}">
      <dsp:nvSpPr>
        <dsp:cNvPr id="0" name=""/>
        <dsp:cNvSpPr/>
      </dsp:nvSpPr>
      <dsp:spPr>
        <a:xfrm>
          <a:off x="0" y="792899"/>
          <a:ext cx="73136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B805E-6774-4D93-9086-A7D19C0245F6}">
      <dsp:nvSpPr>
        <dsp:cNvPr id="0" name=""/>
        <dsp:cNvSpPr/>
      </dsp:nvSpPr>
      <dsp:spPr>
        <a:xfrm>
          <a:off x="365680" y="423899"/>
          <a:ext cx="5119528" cy="7380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3506" tIns="0" rIns="19350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none" kern="1200" dirty="0" err="1" smtClean="0">
              <a:latin typeface="Times New Roman" pitchFamily="18" charset="0"/>
              <a:cs typeface="Times New Roman" pitchFamily="18" charset="0"/>
            </a:rPr>
            <a:t>Сюжетно-отобразительная</a:t>
          </a:r>
          <a:r>
            <a:rPr lang="ru-RU" sz="2500" b="1" u="none" kern="1200" dirty="0" smtClean="0">
              <a:latin typeface="Times New Roman" pitchFamily="18" charset="0"/>
              <a:cs typeface="Times New Roman" pitchFamily="18" charset="0"/>
            </a:rPr>
            <a:t> игра</a:t>
          </a:r>
          <a:endParaRPr lang="ru-RU" sz="25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706" y="459925"/>
        <a:ext cx="5047476" cy="665948"/>
      </dsp:txXfrm>
    </dsp:sp>
    <dsp:sp modelId="{8D52E0AC-0AD7-4818-8857-173F4CEF89D2}">
      <dsp:nvSpPr>
        <dsp:cNvPr id="0" name=""/>
        <dsp:cNvSpPr/>
      </dsp:nvSpPr>
      <dsp:spPr>
        <a:xfrm>
          <a:off x="0" y="1926900"/>
          <a:ext cx="73136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15EBA-1037-4208-9A0C-10D665A841E1}">
      <dsp:nvSpPr>
        <dsp:cNvPr id="0" name=""/>
        <dsp:cNvSpPr/>
      </dsp:nvSpPr>
      <dsp:spPr>
        <a:xfrm>
          <a:off x="365680" y="1557900"/>
          <a:ext cx="5119528" cy="7380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3506" tIns="0" rIns="19350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none" kern="1200" dirty="0" smtClean="0">
              <a:latin typeface="Times New Roman" pitchFamily="18" charset="0"/>
              <a:cs typeface="Times New Roman" pitchFamily="18" charset="0"/>
            </a:rPr>
            <a:t>Начальный этап сюжетно-ролевой игры</a:t>
          </a:r>
          <a:endParaRPr lang="ru-RU" sz="25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706" y="1593926"/>
        <a:ext cx="5047476" cy="665948"/>
      </dsp:txXfrm>
    </dsp:sp>
    <dsp:sp modelId="{EB974EB2-ECDB-4D25-8C70-9729135A3471}">
      <dsp:nvSpPr>
        <dsp:cNvPr id="0" name=""/>
        <dsp:cNvSpPr/>
      </dsp:nvSpPr>
      <dsp:spPr>
        <a:xfrm>
          <a:off x="0" y="3060900"/>
          <a:ext cx="73136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72BF5-521B-4068-8538-E25F22CA4FF5}">
      <dsp:nvSpPr>
        <dsp:cNvPr id="0" name=""/>
        <dsp:cNvSpPr/>
      </dsp:nvSpPr>
      <dsp:spPr>
        <a:xfrm>
          <a:off x="365680" y="2691900"/>
          <a:ext cx="5119528" cy="7380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3506" tIns="0" rIns="1935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u="none" kern="1200" dirty="0" smtClean="0">
              <a:latin typeface="Times New Roman" pitchFamily="18" charset="0"/>
              <a:cs typeface="Times New Roman" pitchFamily="18" charset="0"/>
            </a:rPr>
            <a:t>Развитая сюжетно-ролевая игра</a:t>
          </a:r>
          <a:endParaRPr lang="ru-RU" sz="2500" u="none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01706" y="2727926"/>
        <a:ext cx="504747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FFE13-4D06-4797-8D01-EBD0D88A3EC0}">
      <dsp:nvSpPr>
        <dsp:cNvPr id="0" name=""/>
        <dsp:cNvSpPr/>
      </dsp:nvSpPr>
      <dsp:spPr>
        <a:xfrm>
          <a:off x="248427" y="0"/>
          <a:ext cx="2815512" cy="44028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47989-DAB8-496D-9707-9322A48CD06A}">
      <dsp:nvSpPr>
        <dsp:cNvPr id="0" name=""/>
        <dsp:cNvSpPr/>
      </dsp:nvSpPr>
      <dsp:spPr>
        <a:xfrm>
          <a:off x="22639" y="18844"/>
          <a:ext cx="3267089" cy="436514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Одной из основных задач воспитателя этой группы является своевременно сформировать у детей умение действовать на первых этапах игры, и именно от этого будет зависеть ,станет ли игра каждого ребёнка ведущей, самостоятельной деятельностью.</a:t>
          </a:r>
          <a:endParaRPr lang="ru-RU" sz="2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125" y="178330"/>
        <a:ext cx="2948117" cy="4046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9BEB-1B6D-4C83-B480-5AF7E02B87F3}">
      <dsp:nvSpPr>
        <dsp:cNvPr id="0" name=""/>
        <dsp:cNvSpPr/>
      </dsp:nvSpPr>
      <dsp:spPr>
        <a:xfrm>
          <a:off x="0" y="75417"/>
          <a:ext cx="7313612" cy="1773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Совместные игры взрослого и детей</a:t>
          </a:r>
        </a:p>
      </dsp:txBody>
      <dsp:txXfrm>
        <a:off x="86572" y="161989"/>
        <a:ext cx="7140468" cy="1600283"/>
      </dsp:txXfrm>
    </dsp:sp>
    <dsp:sp modelId="{F7F9FD16-76A7-4E96-92CD-5C21AA35EE51}">
      <dsp:nvSpPr>
        <dsp:cNvPr id="0" name=""/>
        <dsp:cNvSpPr/>
      </dsp:nvSpPr>
      <dsp:spPr>
        <a:xfrm>
          <a:off x="0" y="1917964"/>
          <a:ext cx="7313612" cy="1773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Педагог помогает воспитанникам развивать игру, используя совет, напоминание, введение новой игрушки, показ незнакомого действия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rtl="0">
            <a:spcBef>
              <a:spcPct val="0"/>
            </a:spcBef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572" y="2004536"/>
        <a:ext cx="7140468" cy="1600283"/>
      </dsp:txXfrm>
    </dsp:sp>
    <dsp:sp modelId="{5C578C4E-270F-473B-B3E1-42ED020FBDBE}">
      <dsp:nvSpPr>
        <dsp:cNvPr id="0" name=""/>
        <dsp:cNvSpPr/>
      </dsp:nvSpPr>
      <dsp:spPr>
        <a:xfrm>
          <a:off x="0" y="3760512"/>
          <a:ext cx="7313612" cy="1773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В развитии самостоятельных игр младших дошкольников большую роль играют правильный подбор и расположение игрушек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rtl="0">
            <a:spcBef>
              <a:spcPct val="0"/>
            </a:spcBef>
          </a:pPr>
          <a:endParaRPr lang="ru-RU" sz="2400" kern="1200" dirty="0"/>
        </a:p>
      </dsp:txBody>
      <dsp:txXfrm>
        <a:off x="86572" y="3847084"/>
        <a:ext cx="7140468" cy="1600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75B4E-5F14-4EF4-BEE1-87DBE5B7979E}">
      <dsp:nvSpPr>
        <dsp:cNvPr id="0" name=""/>
        <dsp:cNvSpPr/>
      </dsp:nvSpPr>
      <dsp:spPr>
        <a:xfrm>
          <a:off x="0" y="1992"/>
          <a:ext cx="7568009" cy="967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выбирают роли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20" y="49212"/>
        <a:ext cx="7473569" cy="872866"/>
      </dsp:txXfrm>
    </dsp:sp>
    <dsp:sp modelId="{F7F9FD16-76A7-4E96-92CD-5C21AA35EE51}">
      <dsp:nvSpPr>
        <dsp:cNvPr id="0" name=""/>
        <dsp:cNvSpPr/>
      </dsp:nvSpPr>
      <dsp:spPr>
        <a:xfrm>
          <a:off x="0" y="983305"/>
          <a:ext cx="7568009" cy="967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решают, с кем играть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20" y="1030525"/>
        <a:ext cx="7473569" cy="872866"/>
      </dsp:txXfrm>
    </dsp:sp>
    <dsp:sp modelId="{5C578C4E-270F-473B-B3E1-42ED020FBDBE}">
      <dsp:nvSpPr>
        <dsp:cNvPr id="0" name=""/>
        <dsp:cNvSpPr/>
      </dsp:nvSpPr>
      <dsp:spPr>
        <a:xfrm>
          <a:off x="0" y="1964618"/>
          <a:ext cx="7568009" cy="967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сопровождают ролевые действия ролевыми высказываниями, обращенными сначала к игрушке партнеру и воображаемому собеседнику, затем к взрослому и сверстнику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20" y="2011838"/>
        <a:ext cx="7473569" cy="872866"/>
      </dsp:txXfrm>
    </dsp:sp>
    <dsp:sp modelId="{71B7BB29-379A-4021-B32F-92A8ACBB8615}">
      <dsp:nvSpPr>
        <dsp:cNvPr id="0" name=""/>
        <dsp:cNvSpPr/>
      </dsp:nvSpPr>
      <dsp:spPr>
        <a:xfrm>
          <a:off x="0" y="2945931"/>
          <a:ext cx="7568009" cy="967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ролевые высказывания возникают по инициативе взрослого или самого ребенка;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20" y="2993151"/>
        <a:ext cx="7473569" cy="872866"/>
      </dsp:txXfrm>
    </dsp:sp>
    <dsp:sp modelId="{14CBEEEB-B87F-4E4D-86A2-B2AC571E23AE}">
      <dsp:nvSpPr>
        <dsp:cNvPr id="0" name=""/>
        <dsp:cNvSpPr/>
      </dsp:nvSpPr>
      <dsp:spPr>
        <a:xfrm>
          <a:off x="0" y="3927244"/>
          <a:ext cx="7568009" cy="967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самостоятельно включают в игру предметы – заместители;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20" y="3974464"/>
        <a:ext cx="7473569" cy="87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1B14-C896-4853-A9E1-D2CF383749E0}">
      <dsp:nvSpPr>
        <dsp:cNvPr id="0" name=""/>
        <dsp:cNvSpPr/>
      </dsp:nvSpPr>
      <dsp:spPr>
        <a:xfrm>
          <a:off x="0" y="79544"/>
          <a:ext cx="8144073" cy="987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latin typeface="Times New Roman" pitchFamily="18" charset="0"/>
              <a:cs typeface="Times New Roman" pitchFamily="18" charset="0"/>
            </a:rPr>
            <a:t>Замысел игры появляется по инициативе самого ребенка</a:t>
          </a:r>
          <a:endParaRPr lang="ru-RU" sz="2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90" y="127734"/>
        <a:ext cx="8047693" cy="890807"/>
      </dsp:txXfrm>
    </dsp:sp>
    <dsp:sp modelId="{4BB29BEB-1B6D-4C83-B480-5AF7E02B87F3}">
      <dsp:nvSpPr>
        <dsp:cNvPr id="0" name=""/>
        <dsp:cNvSpPr/>
      </dsp:nvSpPr>
      <dsp:spPr>
        <a:xfrm>
          <a:off x="0" y="1137052"/>
          <a:ext cx="8144073" cy="987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Дети взаимодействуют в игре со сверстниками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48190" y="1185242"/>
        <a:ext cx="8047693" cy="890807"/>
      </dsp:txXfrm>
    </dsp:sp>
    <dsp:sp modelId="{F7F9FD16-76A7-4E96-92CD-5C21AA35EE51}">
      <dsp:nvSpPr>
        <dsp:cNvPr id="0" name=""/>
        <dsp:cNvSpPr/>
      </dsp:nvSpPr>
      <dsp:spPr>
        <a:xfrm>
          <a:off x="0" y="2196240"/>
          <a:ext cx="8144073" cy="987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Дети ставят игровую задачу сверстникам и принимают их от сверстников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90" y="2244430"/>
        <a:ext cx="8047693" cy="890807"/>
      </dsp:txXfrm>
    </dsp:sp>
    <dsp:sp modelId="{8BF824D0-402E-463C-9B8A-526FBE5D21F0}">
      <dsp:nvSpPr>
        <dsp:cNvPr id="0" name=""/>
        <dsp:cNvSpPr/>
      </dsp:nvSpPr>
      <dsp:spPr>
        <a:xfrm>
          <a:off x="0" y="3255427"/>
          <a:ext cx="8144073" cy="987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Ролевые высказывания возникают по инициативе взрослого или самого ребенка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90" y="3303617"/>
        <a:ext cx="8047693" cy="8908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75B4E-5F14-4EF4-BEE1-87DBE5B7979E}">
      <dsp:nvSpPr>
        <dsp:cNvPr id="0" name=""/>
        <dsp:cNvSpPr/>
      </dsp:nvSpPr>
      <dsp:spPr>
        <a:xfrm>
          <a:off x="0" y="17880"/>
          <a:ext cx="7313612" cy="1311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сюжетов и организация совместных игр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31" y="81911"/>
        <a:ext cx="7185550" cy="1183617"/>
      </dsp:txXfrm>
    </dsp:sp>
    <dsp:sp modelId="{4BB29BEB-1B6D-4C83-B480-5AF7E02B87F3}">
      <dsp:nvSpPr>
        <dsp:cNvPr id="0" name=""/>
        <dsp:cNvSpPr/>
      </dsp:nvSpPr>
      <dsp:spPr>
        <a:xfrm>
          <a:off x="0" y="1401560"/>
          <a:ext cx="7313612" cy="1311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Умение выполнять значимые поручения взрослых (родителей и педагогов)</a:t>
          </a:r>
          <a:endParaRPr lang="ru-RU" sz="2500" kern="1200" dirty="0"/>
        </a:p>
      </dsp:txBody>
      <dsp:txXfrm>
        <a:off x="64031" y="1465591"/>
        <a:ext cx="7185550" cy="1183617"/>
      </dsp:txXfrm>
    </dsp:sp>
    <dsp:sp modelId="{F7F9FD16-76A7-4E96-92CD-5C21AA35EE51}">
      <dsp:nvSpPr>
        <dsp:cNvPr id="0" name=""/>
        <dsp:cNvSpPr/>
      </dsp:nvSpPr>
      <dsp:spPr>
        <a:xfrm>
          <a:off x="0" y="2785239"/>
          <a:ext cx="7313612" cy="1311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адекватно оценивать собственную деятельность и поведение, а также поведение и деятельность </a:t>
          </a:r>
          <a:r>
            <a:rPr lang="ru-RU" sz="25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других детей</a:t>
          </a:r>
          <a:r>
            <a:rPr lang="ru-RU" sz="2500" kern="1200" smtClean="0"/>
            <a:t> 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31" y="2849270"/>
        <a:ext cx="7185550" cy="1183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418430-2FE9-459E-8046-2AAE6E45958E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A897B3-331E-44FC-9FAE-3F7B0C4C3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61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00"/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9002F-9A38-41FC-98B8-06E5A3A8F6AA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995FC-C759-41F3-8554-4C03F4268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57224" y="1857364"/>
            <a:ext cx="7813678" cy="4500594"/>
          </a:xfrm>
        </p:spPr>
        <p:txBody>
          <a:bodyPr/>
          <a:lstStyle>
            <a:lvl1pPr indent="0">
              <a:lnSpc>
                <a:spcPct val="15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4832-7E07-4AE7-A828-7B2803C0ACFA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B922-C335-4B6A-850E-1648325C6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57224" y="1857364"/>
            <a:ext cx="7813678" cy="4500594"/>
          </a:xfrm>
        </p:spPr>
        <p:txBody>
          <a:bodyPr/>
          <a:lstStyle>
            <a:lvl1pPr indent="0">
              <a:lnSpc>
                <a:spcPct val="15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9F39-DC46-4DB2-8D21-082AEE1B5763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8C94-D8BC-4567-AA5B-EC7BBC1A0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57224" y="1714488"/>
            <a:ext cx="7813678" cy="4643470"/>
          </a:xfrm>
        </p:spPr>
        <p:txBody>
          <a:bodyPr/>
          <a:lstStyle>
            <a:lvl1pPr indent="0">
              <a:lnSpc>
                <a:spcPct val="15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33B6E-4F4D-4D78-8461-7620CDB48D84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8BA13-248D-49B7-B531-02D47FB54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57224" y="1857364"/>
            <a:ext cx="7813678" cy="4500594"/>
          </a:xfrm>
        </p:spPr>
        <p:txBody>
          <a:bodyPr/>
          <a:lstStyle>
            <a:lvl1pPr indent="0">
              <a:lnSpc>
                <a:spcPct val="15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8F33-8570-4073-9687-F9C8D3A6EB42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B46A-ECD9-45DD-82C7-5BEAD3203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357290" y="1857364"/>
            <a:ext cx="7313612" cy="4114800"/>
          </a:xfrm>
        </p:spPr>
        <p:txBody>
          <a:bodyPr/>
          <a:lstStyle>
            <a:lvl1pPr indent="0">
              <a:lnSpc>
                <a:spcPct val="100000"/>
              </a:lnSpc>
              <a:buNone/>
              <a:defRPr sz="2500" i="1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CBB2E-C416-428E-84AC-727ED5F6CA2C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660BE-6817-4F89-A900-8CCE4CCDE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357290" y="1857364"/>
            <a:ext cx="7313612" cy="4114800"/>
          </a:xfrm>
        </p:spPr>
        <p:txBody>
          <a:bodyPr/>
          <a:lstStyle>
            <a:lvl1pPr indent="0">
              <a:lnSpc>
                <a:spcPct val="100000"/>
              </a:lnSpc>
              <a:buNone/>
              <a:defRPr sz="2500" i="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AB00-D4DE-4558-96FF-97E9724DFDE3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8614-8321-4C72-8048-E6DE7A7E7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357290" y="1857364"/>
            <a:ext cx="7313612" cy="4114800"/>
          </a:xfrm>
        </p:spPr>
        <p:txBody>
          <a:bodyPr/>
          <a:lstStyle>
            <a:lvl1pPr indent="0">
              <a:lnSpc>
                <a:spcPct val="10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F98DB-D8B2-43B3-9718-8F090D0FC921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787E-5A6E-4A43-BEF2-01531C06F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+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7290" y="3857628"/>
            <a:ext cx="7326335" cy="2143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357290" y="1857364"/>
            <a:ext cx="7313612" cy="4114800"/>
          </a:xfrm>
        </p:spPr>
        <p:txBody>
          <a:bodyPr/>
          <a:lstStyle>
            <a:lvl1pPr indent="0">
              <a:lnSpc>
                <a:spcPct val="10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6E7A-8BDD-4FC1-9A50-1EABCC8852FF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FC4E-4157-42DF-B27D-824471F40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3000"/>
            </a:lvl1pPr>
            <a:lvl2pPr>
              <a:defRPr sz="2500" i="1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726B-F28D-4E55-ADD0-EFE1A28E7320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673E-34EB-43D2-869D-CF82B9862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530745"/>
          </a:xfrm>
        </p:spPr>
        <p:txBody>
          <a:bodyPr/>
          <a:lstStyle>
            <a:lvl1pPr>
              <a:buNone/>
              <a:defRPr sz="2000"/>
            </a:lvl1pPr>
            <a:lvl2pPr>
              <a:spcBef>
                <a:spcPts val="600"/>
              </a:spcBef>
              <a:defRPr sz="1800" i="1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3DF0-8571-4849-B046-1FF341FB76F3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B3E-BFFD-4769-91B5-E86914791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85786" y="642918"/>
            <a:ext cx="7672414" cy="178754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176730"/>
            <a:ext cx="7743852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700" b="1" i="1">
                <a:effectLst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34AEF9-5C1C-4D74-ACF2-916A3EB1E70E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67583D-48F2-4E18-8461-D7A4755A2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+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357290" y="1857364"/>
            <a:ext cx="7313612" cy="4114800"/>
          </a:xfrm>
        </p:spPr>
        <p:txBody>
          <a:bodyPr/>
          <a:lstStyle>
            <a:lvl1pPr indent="0">
              <a:lnSpc>
                <a:spcPct val="10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566" y="3071810"/>
            <a:ext cx="3794400" cy="25200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/>
          </p:nvPr>
        </p:nvSpPr>
        <p:spPr>
          <a:xfrm>
            <a:off x="1357290" y="3717032"/>
            <a:ext cx="3794400" cy="25200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8D48E-32D0-44D3-B6F7-A752115B17E9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D2DF-5D6C-4799-9448-232E39E3B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+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357290" y="1857364"/>
            <a:ext cx="7313612" cy="4114800"/>
          </a:xfrm>
        </p:spPr>
        <p:txBody>
          <a:bodyPr/>
          <a:lstStyle>
            <a:lvl1pPr indent="0">
              <a:lnSpc>
                <a:spcPct val="10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8085" y="2636912"/>
            <a:ext cx="2880000" cy="36000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74C0-08F3-4629-ACFB-EAF590180C04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09A7-6A30-442B-8E33-D47AA6506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3000"/>
            </a:lvl1pPr>
            <a:lvl2pPr>
              <a:buNone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C1C5-E6A0-4F3E-9F58-C1BCEF71CBA2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02570-9F51-4F9B-88EA-9BD66C482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0">
              <a:buNone/>
              <a:defRPr sz="3000">
                <a:solidFill>
                  <a:srgbClr val="FF0000"/>
                </a:solidFill>
              </a:defRPr>
            </a:lvl1pPr>
            <a:lvl2pPr>
              <a:buNone/>
              <a:defRPr sz="2800" i="1">
                <a:solidFill>
                  <a:srgbClr val="777777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08DC-C49E-4563-82E8-848978407B50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EFC-D88A-4F1B-923E-C0085FFBF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None/>
              <a:defRPr sz="3000">
                <a:solidFill>
                  <a:srgbClr val="777777"/>
                </a:solidFill>
              </a:defRPr>
            </a:lvl1pPr>
            <a:lvl2pPr indent="0">
              <a:lnSpc>
                <a:spcPct val="100000"/>
              </a:lnSpc>
              <a:buNone/>
              <a:defRPr i="1">
                <a:solidFill>
                  <a:srgbClr val="777777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5420-67FE-4323-BFAA-3FB79D293635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4759B-1690-4D96-9FC2-ACC6140AA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4C20-68AB-413D-90D2-5594ED8DE5C7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F00E5-2FBF-48B3-9F2B-EDE5AEBA4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D476C-83FA-4BB4-AC60-C3C5843424F4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79B3F-94C8-4987-82B0-340E99304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1D64-3E85-4830-8290-8924EDD6F45E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A115-5D91-4812-BB66-856F63AC4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8A80-98B1-4968-9587-804591D4A54D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0AC6-2B74-44E4-9DBA-1B860F2C5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6F836-0D13-4394-A245-7615E625EB39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BBE2-30D0-4DA3-83DC-CB606ACD2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FB7F-07CA-4116-A1E5-812FD09A9885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8335C-E138-46ED-B704-84039626D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4EF3-C5C0-4B60-9CF2-114DC04DD7E9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45E2-3A23-4993-93D8-48AD9FF3F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248F-C0DF-4AC7-A76F-40115343FAF3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A19E-3A13-4E9D-8EF7-D5C8C86A7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3761-8229-406B-8B34-CADB792B7F4E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BDD5-9DB6-4DFC-8668-EEDC29CE1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0B29B-DE4F-4A22-87ED-CA3197B0CB29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E1AD9-28A9-49AC-B2D7-48038E30D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3675-0046-4778-9053-0189A3BD2C02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0940-3E8D-468B-A7D3-F722400E6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" y="142852"/>
            <a:ext cx="8820000" cy="1260000"/>
          </a:xfrm>
        </p:spPr>
        <p:txBody>
          <a:bodyPr/>
          <a:lstStyle>
            <a:lvl1pPr algn="ctr">
              <a:defRPr sz="3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62000" y="1428768"/>
            <a:ext cx="8820000" cy="504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 sz="2500" b="1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FontTx/>
              <a:buBlip>
                <a:blip r:embed="rId2"/>
              </a:buBlip>
              <a:defRPr sz="2000" b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5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chemeClr val="tx1"/>
              </a:buClr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400"/>
              </a:spcAft>
              <a:buNone/>
              <a:defRPr sz="23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4F53-990E-4347-96FC-62936561F5B0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9801A-EE65-4B37-A523-7AB05DA70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459307"/>
          </a:xfrm>
        </p:spPr>
        <p:txBody>
          <a:bodyPr/>
          <a:lstStyle>
            <a:lvl1pPr>
              <a:spcBef>
                <a:spcPts val="600"/>
              </a:spcBef>
              <a:defRPr sz="15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E6B5-F4E1-4133-BF41-776BD73F4485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02C90-3B44-4A9A-AECB-F5F3C22A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571480"/>
            <a:ext cx="7826401" cy="578647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E613-D77A-4650-9F5D-695A2170D176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E0F0F-216E-4084-935F-DB7C5BD5D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357290" y="1857364"/>
            <a:ext cx="7313612" cy="4114800"/>
          </a:xfrm>
        </p:spPr>
        <p:txBody>
          <a:bodyPr/>
          <a:lstStyle>
            <a:lvl1pPr indent="0">
              <a:lnSpc>
                <a:spcPct val="10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EBD2-FA1C-4D42-862E-23BC859C0201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647F-6250-47DB-B08D-B9E080386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357290" y="1857364"/>
            <a:ext cx="7313612" cy="4114800"/>
          </a:xfrm>
        </p:spPr>
        <p:txBody>
          <a:bodyPr/>
          <a:lstStyle>
            <a:lvl1pPr indent="0">
              <a:lnSpc>
                <a:spcPct val="10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091C3-BBDE-4C84-B841-9F577D79B581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FD265-E0F0-44C1-A2E7-595319CBD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57224" y="1857364"/>
            <a:ext cx="7813678" cy="4500594"/>
          </a:xfrm>
        </p:spPr>
        <p:txBody>
          <a:bodyPr/>
          <a:lstStyle>
            <a:lvl1pPr indent="0">
              <a:lnSpc>
                <a:spcPct val="150000"/>
              </a:lnSpc>
              <a:buNone/>
              <a:defRPr sz="3000"/>
            </a:lvl1pPr>
            <a:lvl2pPr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0C3D-074A-4862-8E09-C6792D00B571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ECEA-B3E1-4DA6-BD47-573BEE3B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6518C2-1973-40C1-A998-85D901D0791E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99522B-04E1-4011-BEDE-9B8727CDC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76" r:id="rId23"/>
    <p:sldLayoutId id="2147483675" r:id="rId24"/>
    <p:sldLayoutId id="2147483674" r:id="rId25"/>
    <p:sldLayoutId id="2147483673" r:id="rId26"/>
    <p:sldLayoutId id="2147483672" r:id="rId27"/>
    <p:sldLayoutId id="2147483671" r:id="rId28"/>
    <p:sldLayoutId id="2147483670" r:id="rId29"/>
    <p:sldLayoutId id="2147483669" r:id="rId30"/>
    <p:sldLayoutId id="2147483668" r:id="rId31"/>
    <p:sldLayoutId id="2147483667" r:id="rId32"/>
    <p:sldLayoutId id="2147483666" r:id="rId33"/>
    <p:sldLayoutId id="2147483665" r:id="rId34"/>
    <p:sldLayoutId id="2147483699" r:id="rId3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6640" cy="2375743"/>
          </a:xfrm>
        </p:spPr>
        <p:txBody>
          <a:bodyPr/>
          <a:lstStyle/>
          <a:p>
            <a:pPr algn="ctr"/>
            <a:r>
              <a:rPr lang="ru-RU" sz="3200" b="1" dirty="0" smtClean="0"/>
              <a:t> 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сюжетно-ролевые игры способствуют развитию самостоятельности и инициативы у дошкольников»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99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Васильева Е.А.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Малярова А.В.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Сергеева А.Г.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313612" cy="14446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Самостоятельность проявляется в: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291355"/>
              </p:ext>
            </p:extLst>
          </p:nvPr>
        </p:nvGraphicFramePr>
        <p:xfrm>
          <a:off x="1187624" y="2348880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980728"/>
            <a:ext cx="8712968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особенностью самостоятельности старших  дошкольников является её ОРГАНИЗОВАННОСТЬ.</a:t>
            </a:r>
          </a:p>
        </p:txBody>
      </p:sp>
      <p:pic>
        <p:nvPicPr>
          <p:cNvPr id="4" name="Содержимое 3" descr="IMG_7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368" y="2249488"/>
            <a:ext cx="3243263" cy="4324350"/>
          </a:xfrm>
        </p:spPr>
      </p:pic>
    </p:spTree>
    <p:extLst>
      <p:ext uri="{BB962C8B-B14F-4D97-AF65-F5344CB8AC3E}">
        <p14:creationId xmlns:p14="http://schemas.microsoft.com/office/powerpoint/2010/main" val="14222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«Семья»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7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1625"/>
            <a:ext cx="8000057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Сюжетно-ролевая игра – относится к категории творческих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1628800"/>
            <a:ext cx="7313612" cy="431321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южетно-ролевая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игра: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стимулирует ребёнка проявить смекалку,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находить пути правильного решения,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выбирать из нескольких вариантов один, самый верный. 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16081" cy="2336105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взрослых – создать соответствующую теме игры атмосферу в группе или доме, подготовить набор необходимых атрибутов.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40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60432" cy="2651521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Исследования М.В.Харламова показали, что старшие дошкольники уже обладают достаточным уровнем самостоятельности при условии: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48881"/>
            <a:ext cx="8144073" cy="38884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накопления представлений и знаний о формах самостоятельного поведения, осознания детьми значимости самостоятельности в личностном и социальном плане;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положительного отношения к деятельности;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элементов самоконтроля при выполнении деятельности;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961684" cy="4258816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инициатива: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имеет разнообразные игровые замыслы;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создает предметную обстановку «под замысел»;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Комбинирует (связывает) в процессе игры разные сюжетные эпизоды в новое целое, выстраивая оригинальный сюжет;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Замысел также имеет тенденцию воплощаться преимущественно в речи (словесное придумывание историй) или в предметном макете воображаемого «мира» (с мелкими игрушками-персонажами), может фиксироваться в сюжетных композициях в рисовании, лепке, конструировании.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313612" cy="19040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 поддержать инициативу и самостоятельность в сюжетно-ролевых играх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1556792"/>
            <a:ext cx="7313612" cy="51125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 следует предлагать детям разработанные педагогом, готовые сюжетные игры. 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313612" cy="14446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Игра, как самостоятельная творческая деятельность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«Очень важно не шаблонизировать игры, а давать просмотр детской инициативе. Важно, чтобы дети сами придумывали игры, ставили себе цели… Педагог не должен стеснять инициативу ребят, расхолаживать их, навязывать им те или иные игры…»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(А.С. Макаренко)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313612" cy="1719064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в развитии проходит три последовательных этапа: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916230"/>
              </p:ext>
            </p:extLst>
          </p:nvPr>
        </p:nvGraphicFramePr>
        <p:xfrm>
          <a:off x="1370013" y="1827213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13612" cy="73833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807595"/>
              </p:ext>
            </p:extLst>
          </p:nvPr>
        </p:nvGraphicFramePr>
        <p:xfrm>
          <a:off x="827584" y="1556792"/>
          <a:ext cx="3312368" cy="440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SDC133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6043" y="3573016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720596"/>
              </p:ext>
            </p:extLst>
          </p:nvPr>
        </p:nvGraphicFramePr>
        <p:xfrm>
          <a:off x="1187624" y="404664"/>
          <a:ext cx="7313612" cy="560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самостоятельности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431771"/>
              </p:ext>
            </p:extLst>
          </p:nvPr>
        </p:nvGraphicFramePr>
        <p:xfrm>
          <a:off x="1115616" y="1556792"/>
          <a:ext cx="756800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640017" cy="6264696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инициатива: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развертывает несколько связанных по смыслу условных действий (роль в действии), содержание которых зависит от наличной игровой обстановки;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использует предметы-заместители, наделяя один и тот же предмет разными игровыми значениями;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энтузиазмом многократно воспроизводит понравившееся условное игровое действие (цепочку действий) с незначительными вариациями.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76864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Средний дошкольный возраст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751722"/>
              </p:ext>
            </p:extLst>
          </p:nvPr>
        </p:nvGraphicFramePr>
        <p:xfrm>
          <a:off x="611560" y="1556792"/>
          <a:ext cx="8144073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на этом этапе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313612" cy="41148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перевести детей к более сложному ролевому поведению 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игре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изменять свое ролевое поведение в соответствии с разными ролями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партнеров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менять игровую роль и обозначать новую роль для партнеров в ходе игры.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82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7961684" cy="4330824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инициатива: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 имеет первоначальный замысел («Хочу играть в больницу», «Я - шофер» и т.п.);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ищет или видоизменяет имеющуюся игровую обстановку;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 и обозначает в речи игровые роли;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Развертывает отдельные сюжетные эпизоды (в рамках привычных последовательностей событий;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игры может переходить от одного сюжетного эпизода к другому (от одной роли к другой), не заботясь об их связности.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'День открытых дверей'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Преемственность</Template>
  <TotalTime>1420</TotalTime>
  <Words>644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'День открытых дверей'</vt:lpstr>
      <vt:lpstr> «Как сюжетно-ролевые игры способствуют развитию самостоятельности и инициативы у дошкольников» </vt:lpstr>
      <vt:lpstr>Игра в развитии проходит три последовательных этапа:</vt:lpstr>
      <vt:lpstr>Младший дошкольный возраст</vt:lpstr>
      <vt:lpstr>Презентация PowerPoint</vt:lpstr>
      <vt:lpstr>Уровень самостоятельности</vt:lpstr>
      <vt:lpstr>Презентация PowerPoint</vt:lpstr>
      <vt:lpstr>Средний дошкольный возраст</vt:lpstr>
      <vt:lpstr>Задачи воспитателя на этом этапе</vt:lpstr>
      <vt:lpstr>Презентация PowerPoint</vt:lpstr>
      <vt:lpstr>Старший дошкольный возраст  Самостоятельность проявляется в:</vt:lpstr>
      <vt:lpstr>Главной особенностью самостоятельности старших  дошкольников является её ОРГАНИЗОВАННОСТЬ.</vt:lpstr>
      <vt:lpstr>Игра «Семья»</vt:lpstr>
      <vt:lpstr>Сюжетно-ролевая игра – относится к категории творческих игр</vt:lpstr>
      <vt:lpstr>          Задача взрослых – создать соответствующую теме игры атмосферу в группе или доме, подготовить набор необходимых атрибутов.  </vt:lpstr>
      <vt:lpstr>Исследования М.В.Харламова показали, что старшие дошкольники уже обладают достаточным уровнем самостоятельности при условии: </vt:lpstr>
      <vt:lpstr>Презентация PowerPoint</vt:lpstr>
      <vt:lpstr> Как поддержать инициативу и самостоятельность в сюжетно-ролевых играх</vt:lpstr>
      <vt:lpstr>Игра, как самостоятельная творческая деятельность детей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педагогической компетентности родителя</dc:title>
  <dc:creator>Минина Анна Владимировна</dc:creator>
  <cp:lastModifiedBy>1</cp:lastModifiedBy>
  <cp:revision>83</cp:revision>
  <dcterms:created xsi:type="dcterms:W3CDTF">2012-10-19T08:14:52Z</dcterms:created>
  <dcterms:modified xsi:type="dcterms:W3CDTF">2015-12-28T06:02:04Z</dcterms:modified>
</cp:coreProperties>
</file>