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FC73-B628-4631-BF97-253A3B7CEC94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DE05-6FCA-4AE6-B315-274350DC3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5BE3-186D-439D-A6A2-2E1BDE1DD9DB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B422-2B3E-412B-A408-8C61ACD3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89AD-47E1-4B34-9CFE-ACD0AEC83767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9660-CEF5-4482-9FD0-5EC6CA61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FEFC-AD90-4CBA-AF0F-29BD6FED4B9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24C5-5A10-4416-B197-B0B7575D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7821-399A-4846-A9E7-DAE571250043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5D0E-5F29-4CB2-9CFC-1C9671F9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8466-7C13-43E9-B44A-664FDC348B13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149F-2F09-421E-B750-A09E7021E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EA87-08A4-4E6C-B650-CD9D9E08BE6E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218B-AE92-4502-BCAA-621615BE6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114F-DF7B-492F-BE77-8D8A3F602235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F9B8-9C17-4D4A-B008-655053871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1BDE-FFBB-48E7-AD57-7E8CF211CEBE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CF0B-81BC-436C-ABE8-7D81131EF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3DA1-0EEB-48C5-A54B-8644209B2CF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7553-D9E7-44DF-AD45-75500792B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B26E-CE26-4536-9E0B-D8E3025BDC37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7F6B-EE07-4E23-AC2A-4D7059557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E0E920-D19D-4D76-8D36-ABDBE5269E6B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B353F-EC5F-4776-95DD-0E97EF27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8;&#1072;&#1089;&#1083;&#1072;&#1073;&#1091;&#1093;&#1072;.&#1088;&#1092;/index.php?&#8230;" TargetMode="External"/><Relationship Id="rId13" Type="http://schemas.openxmlformats.org/officeDocument/2006/relationships/hyperlink" Target="http://www.ashkimsin.ru/chayxa&#8230;" TargetMode="External"/><Relationship Id="rId3" Type="http://schemas.openxmlformats.org/officeDocument/2006/relationships/hyperlink" Target="http://www.mpgsfs.ru/catalog/folianti/184080_fotoalbomfoliant_starinnii_zamok_na_200_foto_1015sm_24196sm/" TargetMode="External"/><Relationship Id="rId7" Type="http://schemas.openxmlformats.org/officeDocument/2006/relationships/hyperlink" Target="http://progorod33.ru/newsv2/51&#8230;" TargetMode="External"/><Relationship Id="rId12" Type="http://schemas.openxmlformats.org/officeDocument/2006/relationships/hyperlink" Target="http://pozdravim1.ucoz.ru/photo/9_maja_den_pobedy/26" TargetMode="External"/><Relationship Id="rId2" Type="http://schemas.openxmlformats.org/officeDocument/2006/relationships/hyperlink" Target="http://dating.ru.msn.com/ru/di&#8230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tags/%F1%F2%E8%F5%E8+%EE+%E2%EE%E9%ED%E5/page3.html" TargetMode="External"/><Relationship Id="rId11" Type="http://schemas.openxmlformats.org/officeDocument/2006/relationships/hyperlink" Target="http://nevsepic.com.ua/nostalgiya/page,6,10620-velikaya-otechestvennaya-voyna-1000-foto-1-chast.html" TargetMode="External"/><Relationship Id="rId5" Type="http://schemas.openxmlformats.org/officeDocument/2006/relationships/hyperlink" Target="http://qestigra.ucoz.ru/forum/&#8230;" TargetMode="External"/><Relationship Id="rId10" Type="http://schemas.openxmlformats.org/officeDocument/2006/relationships/hyperlink" Target="http://www.naslednikipobedi.ru&#8230;" TargetMode="External"/><Relationship Id="rId4" Type="http://schemas.openxmlformats.org/officeDocument/2006/relationships/hyperlink" Target="http://school27-perm.ru/history_2.html" TargetMode="External"/><Relationship Id="rId9" Type="http://schemas.openxmlformats.org/officeDocument/2006/relationships/hyperlink" Target="http://duwyje.broombanga.ru/9614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2411413" y="333375"/>
            <a:ext cx="67325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 </a:t>
            </a: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«СПАСИБО СКАЖЕМ ВЕТЕРАНАМ ЗА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ТО,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ЧТО РОДИНУ СПАСЛИ»</a:t>
            </a: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pic>
        <p:nvPicPr>
          <p:cNvPr id="13316" name="Picture 2" descr="C:\Users\татьяна\DoctorWeb\Desktop\iCARB8S2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55" y="3645024"/>
            <a:ext cx="4214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татьяна\DoctorWeb\Desktop\iCAODJJ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85813"/>
            <a:ext cx="4229100" cy="5873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500188" y="0"/>
            <a:ext cx="57356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Мама, тебе эти строки пишу я. </a:t>
            </a:r>
            <a:br>
              <a:rPr lang="ru-RU" sz="3200" b="1">
                <a:latin typeface="Calibri" pitchFamily="34" charset="0"/>
              </a:rPr>
            </a:b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татьяна\DoctorWeb\Desktop\0c04c68d3900bc9ed627e420c5132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40384">
            <a:off x="420688" y="773113"/>
            <a:ext cx="5715000" cy="4552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 rot="-759444">
            <a:off x="981075" y="5273675"/>
            <a:ext cx="821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Спрячь, мамочка, меня! Не надо умирать! -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татьяна\DoctorWeb\Desktop\front_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928688"/>
            <a:ext cx="6886575" cy="50387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928688" y="5429250"/>
            <a:ext cx="7261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Arial Black" pitchFamily="34" charset="0"/>
              </a:rPr>
              <a:t>«СПАСИБО СКАЖЕМ ВЕТЕРАНАМ ЗАТО, </a:t>
            </a:r>
          </a:p>
          <a:p>
            <a:pPr algn="ctr"/>
            <a:r>
              <a:rPr lang="ru-RU" sz="2400">
                <a:latin typeface="Arial Black" pitchFamily="34" charset="0"/>
              </a:rPr>
              <a:t>ЧТО РОДИНУ СПАСЛИ !!! »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25602" name="Picture 2" descr="C:\Users\татьяна\DoctorWeb\Desktop\jpg1123591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7188"/>
            <a:ext cx="5095875" cy="49847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785813" y="0"/>
            <a:ext cx="7929562" cy="106798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Список использованных источников</a:t>
            </a:r>
            <a:r>
              <a:rPr lang="ru-RU" sz="2400" dirty="0" smtClean="0">
                <a:latin typeface="Calibri" pitchFamily="34" charset="0"/>
              </a:rPr>
              <a:t>:</a:t>
            </a:r>
          </a:p>
          <a:p>
            <a:r>
              <a:rPr lang="ru-RU" sz="2000" dirty="0">
                <a:latin typeface="Arial Black" pitchFamily="34" charset="0"/>
              </a:rPr>
              <a:t>Педагог-организатор </a:t>
            </a:r>
            <a:r>
              <a:rPr lang="ru-RU" sz="2000" dirty="0" smtClean="0">
                <a:latin typeface="Arial Black" pitchFamily="34" charset="0"/>
              </a:rPr>
              <a:t>КШИ </a:t>
            </a:r>
            <a:r>
              <a:rPr lang="ru-RU" sz="2000" dirty="0" err="1" smtClean="0">
                <a:latin typeface="Arial Black" pitchFamily="34" charset="0"/>
              </a:rPr>
              <a:t>Компаненко</a:t>
            </a:r>
            <a:r>
              <a:rPr lang="ru-RU" sz="2000" dirty="0" smtClean="0">
                <a:latin typeface="Arial Black" pitchFamily="34" charset="0"/>
              </a:rPr>
              <a:t> Татьяна </a:t>
            </a:r>
            <a:r>
              <a:rPr lang="ru-RU" sz="2000" dirty="0" err="1" smtClean="0">
                <a:latin typeface="Arial Black" pitchFamily="34" charset="0"/>
              </a:rPr>
              <a:t>Азизовна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МБОУ «Кадетская школа- интернат </a:t>
            </a:r>
            <a:r>
              <a:rPr lang="ru-RU" sz="2000" dirty="0" err="1" smtClean="0">
                <a:latin typeface="Arial Black" pitchFamily="34" charset="0"/>
              </a:rPr>
              <a:t>п.г.т</a:t>
            </a:r>
            <a:r>
              <a:rPr lang="ru-RU" sz="2000" dirty="0">
                <a:latin typeface="Arial Black" pitchFamily="34" charset="0"/>
              </a:rPr>
              <a:t>. Куйбышевский Затон</a:t>
            </a:r>
            <a:r>
              <a:rPr lang="ru-RU" sz="2000" dirty="0" smtClean="0">
                <a:latin typeface="Arial Black" pitchFamily="34" charset="0"/>
              </a:rPr>
              <a:t>»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1. Ждёт от </a:t>
            </a:r>
            <a:r>
              <a:rPr lang="ru-RU" sz="2000" b="1" dirty="0">
                <a:latin typeface="Calibri" pitchFamily="34" charset="0"/>
              </a:rPr>
              <a:t>сына</a:t>
            </a:r>
            <a:r>
              <a:rPr lang="ru-RU" sz="2000" dirty="0">
                <a:latin typeface="Calibri" pitchFamily="34" charset="0"/>
              </a:rPr>
              <a:t> вести…</a:t>
            </a:r>
            <a:r>
              <a:rPr lang="ru-RU" sz="2000" dirty="0">
                <a:latin typeface="Calibri" pitchFamily="34" charset="0"/>
                <a:hlinkClick r:id="rId2"/>
              </a:rPr>
              <a:t>http://dating.ru.msn.com/ru/di…</a:t>
            </a:r>
            <a:r>
              <a:rPr lang="ru-RU" sz="2000" dirty="0">
                <a:latin typeface="Calibri" pitchFamily="34" charset="0"/>
              </a:rPr>
              <a:t> </a:t>
            </a:r>
          </a:p>
          <a:p>
            <a:r>
              <a:rPr lang="ru-RU" sz="2000" dirty="0">
                <a:latin typeface="Calibri" pitchFamily="34" charset="0"/>
              </a:rPr>
              <a:t>2. Фотоальбом </a:t>
            </a:r>
            <a:r>
              <a:rPr lang="en-US" sz="2000" dirty="0">
                <a:latin typeface="Calibri" pitchFamily="34" charset="0"/>
                <a:hlinkClick r:id="rId3"/>
              </a:rPr>
              <a:t>http://www.mpgsfs.ru/catalog/f…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3. Фронтовые друзья </a:t>
            </a:r>
            <a:r>
              <a:rPr lang="ru-RU" sz="2000" dirty="0">
                <a:latin typeface="Calibri" pitchFamily="34" charset="0"/>
                <a:hlinkClick r:id="rId4"/>
              </a:rPr>
              <a:t>http://school27-perm.ru/histor…</a:t>
            </a:r>
            <a:r>
              <a:rPr lang="ru-RU" sz="2000" dirty="0">
                <a:latin typeface="Calibri" pitchFamily="34" charset="0"/>
              </a:rPr>
              <a:t> </a:t>
            </a:r>
            <a:endParaRPr lang="ru-RU" sz="2000" i="1" dirty="0">
              <a:latin typeface="Calibri" pitchFamily="34" charset="0"/>
            </a:endParaRPr>
          </a:p>
          <a:p>
            <a:r>
              <a:rPr lang="ru-RU" sz="2000" i="1" dirty="0">
                <a:latin typeface="Calibri" pitchFamily="34" charset="0"/>
              </a:rPr>
              <a:t>4.</a:t>
            </a:r>
            <a:r>
              <a:rPr lang="ru-RU" sz="2000" dirty="0">
                <a:latin typeface="Calibri" pitchFamily="34" charset="0"/>
              </a:rPr>
              <a:t> Ленинградцы, </a:t>
            </a:r>
            <a:r>
              <a:rPr lang="ru-RU" sz="2000" b="1" dirty="0">
                <a:latin typeface="Calibri" pitchFamily="34" charset="0"/>
              </a:rPr>
              <a:t>дети</a:t>
            </a:r>
            <a:r>
              <a:rPr lang="ru-RU" sz="2000" dirty="0">
                <a:latin typeface="Calibri" pitchFamily="34" charset="0"/>
              </a:rPr>
              <a:t> мои. </a:t>
            </a:r>
            <a:r>
              <a:rPr lang="ru-RU" sz="2000" dirty="0">
                <a:latin typeface="Calibri" pitchFamily="34" charset="0"/>
                <a:hlinkClick r:id="rId5"/>
              </a:rPr>
              <a:t>http://qestigra.ucoz.ru/forum/…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5. Солдат пишет письмо.</a:t>
            </a:r>
            <a:r>
              <a:rPr lang="en-US" sz="2000" dirty="0">
                <a:latin typeface="Calibri" pitchFamily="34" charset="0"/>
                <a:hlinkClick r:id="rId6"/>
              </a:rPr>
              <a:t> http://www.liveinternet.ru/tag…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6. Ветераны </a:t>
            </a:r>
            <a:r>
              <a:rPr lang="ru-RU" sz="2000" b="1" dirty="0">
                <a:latin typeface="Calibri" pitchFamily="34" charset="0"/>
              </a:rPr>
              <a:t>ВОВ</a:t>
            </a:r>
            <a:r>
              <a:rPr lang="ru-RU" sz="2000" dirty="0">
                <a:latin typeface="Calibri" pitchFamily="34" charset="0"/>
              </a:rPr>
              <a:t> получат конверты </a:t>
            </a:r>
            <a:r>
              <a:rPr lang="ru-RU" sz="2000" b="1" dirty="0">
                <a:latin typeface="Calibri" pitchFamily="34" charset="0"/>
              </a:rPr>
              <a:t>треугольники</a:t>
            </a:r>
            <a:r>
              <a:rPr lang="ru-RU" sz="2000" dirty="0">
                <a:latin typeface="Calibri" pitchFamily="34" charset="0"/>
              </a:rPr>
              <a:t>.                              </a:t>
            </a:r>
            <a:r>
              <a:rPr lang="ru-RU" sz="2000" dirty="0">
                <a:latin typeface="Calibri" pitchFamily="34" charset="0"/>
                <a:hlinkClick r:id="rId7"/>
              </a:rPr>
              <a:t>http://progorod33.ru/newsv2/51…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7. </a:t>
            </a:r>
            <a:r>
              <a:rPr lang="ru-RU" sz="2000" b="1" dirty="0">
                <a:latin typeface="Calibri" pitchFamily="34" charset="0"/>
              </a:rPr>
              <a:t>Фото</a:t>
            </a:r>
            <a:r>
              <a:rPr lang="ru-RU" sz="2000" dirty="0">
                <a:latin typeface="Calibri" pitchFamily="34" charset="0"/>
              </a:rPr>
              <a:t> начала атаки. </a:t>
            </a:r>
            <a:r>
              <a:rPr lang="ru-RU" sz="2000" dirty="0">
                <a:latin typeface="Calibri" pitchFamily="34" charset="0"/>
                <a:hlinkClick r:id="rId8"/>
              </a:rPr>
              <a:t>http://раслабуха.рф/index.php?…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8. Фото песни о войне . </a:t>
            </a:r>
            <a:r>
              <a:rPr lang="ru-RU" sz="2000" dirty="0">
                <a:latin typeface="Calibri" pitchFamily="34" charset="0"/>
                <a:hlinkClick r:id="rId9"/>
              </a:rPr>
              <a:t>http://duwyje.broombanga.ru/96…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9. 21 июня </a:t>
            </a:r>
            <a:r>
              <a:rPr lang="ru-RU" sz="2000" b="1" dirty="0">
                <a:latin typeface="Calibri" pitchFamily="34" charset="0"/>
              </a:rPr>
              <a:t>1941</a:t>
            </a:r>
            <a:r>
              <a:rPr lang="ru-RU" sz="2000" dirty="0">
                <a:latin typeface="Calibri" pitchFamily="34" charset="0"/>
              </a:rPr>
              <a:t> года во многих средних школах и   училищах страны прошли выпускные.</a:t>
            </a:r>
          </a:p>
          <a:p>
            <a:r>
              <a:rPr lang="ru-RU" sz="2000" dirty="0">
                <a:latin typeface="Calibri" pitchFamily="34" charset="0"/>
                <a:hlinkClick r:id="rId10"/>
              </a:rPr>
              <a:t>http://www.naslednikipobedi.ru…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10.</a:t>
            </a:r>
            <a:r>
              <a:rPr lang="ru-RU" sz="2000" b="1" dirty="0">
                <a:latin typeface="Calibri" pitchFamily="34" charset="0"/>
              </a:rPr>
              <a:t> Великая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Отечественная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война</a:t>
            </a:r>
            <a:r>
              <a:rPr lang="ru-RU" sz="2000" dirty="0">
                <a:latin typeface="Calibri" pitchFamily="34" charset="0"/>
              </a:rPr>
              <a:t> (1000 </a:t>
            </a:r>
            <a:r>
              <a:rPr lang="ru-RU" sz="2000" b="1" dirty="0">
                <a:latin typeface="Calibri" pitchFamily="34" charset="0"/>
              </a:rPr>
              <a:t>фото</a:t>
            </a:r>
            <a:r>
              <a:rPr lang="ru-RU" sz="2000" dirty="0">
                <a:latin typeface="Calibri" pitchFamily="34" charset="0"/>
              </a:rPr>
              <a:t>) (1 часть) .</a:t>
            </a:r>
          </a:p>
          <a:p>
            <a:r>
              <a:rPr lang="ru-RU" sz="2000" dirty="0">
                <a:latin typeface="Calibri" pitchFamily="34" charset="0"/>
                <a:hlinkClick r:id="rId11"/>
              </a:rPr>
              <a:t>http://nevsepic.com.ua/nostalg…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11.</a:t>
            </a:r>
            <a:r>
              <a:rPr lang="ru-RU" sz="2000" dirty="0">
                <a:latin typeface="Calibri" pitchFamily="34" charset="0"/>
                <a:hlinkClick r:id="rId12"/>
              </a:rPr>
              <a:t> 9 </a:t>
            </a:r>
            <a:r>
              <a:rPr lang="ru-RU" sz="2000" dirty="0" err="1">
                <a:latin typeface="Calibri" pitchFamily="34" charset="0"/>
                <a:hlinkClick r:id="rId12"/>
              </a:rPr>
              <a:t>мая,День</a:t>
            </a:r>
            <a:r>
              <a:rPr lang="ru-RU" sz="2000" dirty="0">
                <a:latin typeface="Calibri" pitchFamily="34" charset="0"/>
                <a:hlinkClick r:id="rId12"/>
              </a:rPr>
              <a:t> Победы - Фотоальбом…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  <a:hlinkClick r:id="rId12"/>
              </a:rPr>
              <a:t>http://pozdravim1.ucoz.ru/phot…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12.</a:t>
            </a:r>
            <a:r>
              <a:rPr lang="ru-RU" sz="2000" b="1" dirty="0">
                <a:latin typeface="Calibri" pitchFamily="34" charset="0"/>
              </a:rPr>
              <a:t> С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днем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победы</a:t>
            </a:r>
            <a:r>
              <a:rPr lang="ru-RU" sz="2000" dirty="0">
                <a:latin typeface="Calibri" pitchFamily="34" charset="0"/>
              </a:rPr>
              <a:t>! </a:t>
            </a:r>
            <a:r>
              <a:rPr lang="ru-RU" sz="2000" dirty="0">
                <a:latin typeface="Calibri" pitchFamily="34" charset="0"/>
                <a:hlinkClick r:id="rId13"/>
              </a:rPr>
              <a:t>http://www.ashkimsin.ru/chayxa…</a:t>
            </a:r>
            <a:endParaRPr lang="ru-RU" sz="20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татьяна\DoctorWeb\Desktop\fotoal_bom-foliant_starinnyj_zamok_na_200_foto_10_15sm_24_19_6sm_18408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786188" y="5857875"/>
            <a:ext cx="2700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 Black" pitchFamily="34" charset="0"/>
              </a:rPr>
              <a:t>1941-1945 год</a:t>
            </a:r>
            <a:r>
              <a:rPr lang="ru-RU" sz="240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татьяна\DoctorWeb\Desktop\288546-62bb0-31529903-m750x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татьяна\DoctorWeb\Desktop\0_6a9a7_9cb3c9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 rot="-1460975">
            <a:off x="4457700" y="4857750"/>
            <a:ext cx="4638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ВЫПУСКНОЙ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татьяна\DoctorWeb\Desktop\4637407n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214313"/>
            <a:ext cx="2695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Arial Black" pitchFamily="34" charset="0"/>
              </a:rPr>
              <a:t>1941 г.</a:t>
            </a:r>
          </a:p>
          <a:p>
            <a:pPr algn="ctr"/>
            <a:r>
              <a:rPr lang="ru-RU" sz="2400" b="1">
                <a:latin typeface="Arial Black" pitchFamily="34" charset="0"/>
              </a:rPr>
              <a:t>Начало войны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татьяна\DoctorWeb\Desktop\121000245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татьяна\DoctorWeb\Desktop\At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татьяна\DoctorWeb\Desktop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7858125" cy="5357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714375" y="214313"/>
            <a:ext cx="7826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rial Black" pitchFamily="34" charset="0"/>
              </a:rPr>
              <a:t>Пусть спасёт тебя моя любовь».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5429250" y="6027738"/>
            <a:ext cx="3071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Твоя мама…..</a:t>
            </a:r>
          </a:p>
        </p:txBody>
      </p:sp>
      <p:pic>
        <p:nvPicPr>
          <p:cNvPr id="21507" name="Picture 2" descr="C:\Users\татьяна\DoctorWeb\Desktop\ac3d72b89b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6858000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</cp:lastModifiedBy>
  <cp:revision>22</cp:revision>
  <dcterms:created xsi:type="dcterms:W3CDTF">2013-10-10T08:16:27Z</dcterms:created>
  <dcterms:modified xsi:type="dcterms:W3CDTF">2015-10-01T14:15:16Z</dcterms:modified>
</cp:coreProperties>
</file>