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6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84985"/>
            <a:ext cx="7358063" cy="2072842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Книжкина</a:t>
            </a:r>
            <a:r>
              <a:rPr lang="ru-RU" dirty="0" smtClean="0"/>
              <a:t> неделя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400" dirty="0" smtClean="0"/>
              <a:t>Зорина Н.В., воспитатель МБДОУ </a:t>
            </a:r>
            <a:r>
              <a:rPr lang="ru-RU" sz="2400" dirty="0" err="1" smtClean="0"/>
              <a:t>д</a:t>
            </a:r>
            <a:r>
              <a:rPr lang="ru-RU" sz="2400" dirty="0" smtClean="0"/>
              <a:t>/с «Чайка»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Средний дошкольный возраст.</a:t>
            </a:r>
            <a:endParaRPr lang="ru-RU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Вид </a:t>
            </a:r>
            <a:r>
              <a:rPr lang="ru-RU" b="1" dirty="0" smtClean="0">
                <a:solidFill>
                  <a:srgbClr val="FF0000"/>
                </a:solidFill>
              </a:rPr>
              <a:t>проекта:</a:t>
            </a:r>
            <a:r>
              <a:rPr lang="ru-RU" dirty="0" smtClean="0"/>
              <a:t> краткосрочный, </a:t>
            </a:r>
            <a:r>
              <a:rPr lang="ru-RU" dirty="0" smtClean="0"/>
              <a:t>художественно– </a:t>
            </a:r>
            <a:r>
              <a:rPr lang="ru-RU" dirty="0" smtClean="0"/>
              <a:t>речевой.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Длительность </a:t>
            </a:r>
            <a:r>
              <a:rPr lang="ru-RU" b="1" dirty="0" smtClean="0">
                <a:solidFill>
                  <a:srgbClr val="FF0000"/>
                </a:solidFill>
              </a:rPr>
              <a:t>проекта: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1 неделя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Возраст детей</a:t>
            </a:r>
            <a:r>
              <a:rPr lang="ru-RU" dirty="0" smtClean="0"/>
              <a:t>: средняя группа (дети 4-5 лет).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b="1" dirty="0" smtClean="0"/>
              <a:t>Цель и 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sz="2800" dirty="0" smtClean="0"/>
              <a:t>В</a:t>
            </a:r>
            <a:r>
              <a:rPr lang="ru-RU" sz="2800" dirty="0" smtClean="0"/>
              <a:t>ыявить </a:t>
            </a:r>
            <a:r>
              <a:rPr lang="ru-RU" sz="2800" dirty="0" smtClean="0"/>
              <a:t>знание детских сказок через различные виды игр;</a:t>
            </a:r>
          </a:p>
          <a:p>
            <a:r>
              <a:rPr lang="ru-RU" sz="2800" dirty="0" smtClean="0"/>
              <a:t> Привлечь </a:t>
            </a:r>
            <a:r>
              <a:rPr lang="ru-RU" sz="2800" dirty="0" smtClean="0"/>
              <a:t>родителей к совместному творчеству в рамках «</a:t>
            </a:r>
            <a:r>
              <a:rPr lang="ru-RU" sz="2800" dirty="0" err="1" smtClean="0"/>
              <a:t>Книжкиной</a:t>
            </a:r>
            <a:r>
              <a:rPr lang="ru-RU" sz="2800" dirty="0" smtClean="0"/>
              <a:t> недели»(книжка-самоделка);</a:t>
            </a:r>
          </a:p>
          <a:p>
            <a:r>
              <a:rPr lang="ru-RU" sz="2800" dirty="0" smtClean="0"/>
              <a:t> Воспитывать </a:t>
            </a:r>
            <a:r>
              <a:rPr lang="ru-RU" sz="2800" dirty="0" smtClean="0"/>
              <a:t>желание к постоянному общению с книгой и бережному отношению к ней.</a:t>
            </a:r>
          </a:p>
          <a:p>
            <a:endParaRPr lang="ru-RU" sz="2000" dirty="0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Атрибуты и инвентарь: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r>
              <a:rPr lang="ru-RU" sz="2400" dirty="0" smtClean="0"/>
              <a:t>П</a:t>
            </a:r>
            <a:r>
              <a:rPr lang="ru-RU" sz="2400" dirty="0" smtClean="0"/>
              <a:t>ортреты </a:t>
            </a:r>
            <a:r>
              <a:rPr lang="ru-RU" sz="2400" dirty="0" smtClean="0"/>
              <a:t>детских писателей</a:t>
            </a:r>
            <a:r>
              <a:rPr lang="ru-RU" sz="2400" dirty="0" smtClean="0"/>
              <a:t>, </a:t>
            </a:r>
            <a:r>
              <a:rPr lang="ru-RU" sz="2400" dirty="0" smtClean="0"/>
              <a:t>писателей – </a:t>
            </a:r>
            <a:r>
              <a:rPr lang="ru-RU" sz="2400" dirty="0" smtClean="0"/>
              <a:t>сказочников.</a:t>
            </a:r>
            <a:endParaRPr lang="ru-RU" sz="2400" dirty="0" smtClean="0"/>
          </a:p>
          <a:p>
            <a:r>
              <a:rPr lang="ru-RU" sz="2400" dirty="0" smtClean="0"/>
              <a:t> Разрезные </a:t>
            </a:r>
            <a:r>
              <a:rPr lang="ru-RU" sz="2400" dirty="0" smtClean="0"/>
              <a:t>картинки, </a:t>
            </a:r>
            <a:r>
              <a:rPr lang="ru-RU" sz="2400" dirty="0" err="1" smtClean="0"/>
              <a:t>пазлы</a:t>
            </a:r>
            <a:r>
              <a:rPr lang="ru-RU" sz="2400" dirty="0" smtClean="0"/>
              <a:t> </a:t>
            </a:r>
            <a:r>
              <a:rPr lang="ru-RU" sz="2400" dirty="0" smtClean="0"/>
              <a:t>«</a:t>
            </a:r>
            <a:r>
              <a:rPr lang="ru-RU" sz="2400" dirty="0" smtClean="0"/>
              <a:t>Мои любимые сказки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 Схемы </a:t>
            </a:r>
            <a:r>
              <a:rPr lang="ru-RU" sz="2400" dirty="0" err="1" smtClean="0"/>
              <a:t>ТРИз</a:t>
            </a:r>
            <a:r>
              <a:rPr lang="ru-RU" sz="2400" dirty="0" smtClean="0"/>
              <a:t> к </a:t>
            </a:r>
            <a:r>
              <a:rPr lang="ru-RU" sz="2400" dirty="0" smtClean="0"/>
              <a:t>сказкам.</a:t>
            </a:r>
            <a:endParaRPr lang="ru-RU" sz="2400" dirty="0" smtClean="0"/>
          </a:p>
          <a:p>
            <a:r>
              <a:rPr lang="ru-RU" sz="2400" dirty="0" smtClean="0"/>
              <a:t>Р</a:t>
            </a:r>
            <a:r>
              <a:rPr lang="ru-RU" sz="2400" dirty="0" smtClean="0"/>
              <a:t>екомендации </a:t>
            </a:r>
            <a:r>
              <a:rPr lang="ru-RU" sz="2400" dirty="0" smtClean="0"/>
              <a:t>для родителей,</a:t>
            </a:r>
          </a:p>
          <a:p>
            <a:r>
              <a:rPr lang="ru-RU" sz="2400" dirty="0" smtClean="0"/>
              <a:t>И</a:t>
            </a:r>
            <a:r>
              <a:rPr lang="ru-RU" sz="2400" dirty="0" smtClean="0"/>
              <a:t>ллюстрации </a:t>
            </a:r>
            <a:r>
              <a:rPr lang="ru-RU" sz="2400" dirty="0" smtClean="0"/>
              <a:t>с героями любимых сказок, рассказов, стихов.</a:t>
            </a:r>
          </a:p>
          <a:p>
            <a:endParaRPr lang="ru-RU" sz="24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1800" b="1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– подготовительный.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Определение целей и задач.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реализации проекта.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проекта.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Разработка и накопление методических материалов по проблеме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– основной (практический).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Внедрение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воспитательное -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образовательный процесс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эффективных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методов и приёмов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расширению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знаний дошкольников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книгах.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 – заключительный.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и участие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выставке «Книжка-самоделка».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Перед </a:t>
            </a:r>
            <a:r>
              <a:rPr lang="ru-RU" sz="1800" dirty="0" smtClean="0"/>
              <a:t>проведением «</a:t>
            </a:r>
            <a:r>
              <a:rPr lang="ru-RU" sz="1800" dirty="0" err="1" smtClean="0"/>
              <a:t>Книжкиной</a:t>
            </a:r>
            <a:r>
              <a:rPr lang="ru-RU" sz="1800" dirty="0" smtClean="0"/>
              <a:t> недели» в группе была создана развивающая среда. Оформлены выставки книг по следующим темам: «Умные книжки», «Книжки – малышки»,  «Волшебные сказки», «Моя любимая книга»,  составлен перспективный план мероприятий </a:t>
            </a:r>
            <a:endParaRPr lang="ru-RU" sz="1800" dirty="0"/>
          </a:p>
        </p:txBody>
      </p:sp>
      <p:pic>
        <p:nvPicPr>
          <p:cNvPr id="5" name="Picture 2" descr="C:\Users\Rita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2530624" cy="2138524"/>
          </a:xfrm>
          <a:prstGeom prst="rect">
            <a:avLst/>
          </a:prstGeom>
          <a:noFill/>
        </p:spPr>
      </p:pic>
      <p:pic>
        <p:nvPicPr>
          <p:cNvPr id="6" name="Picture 3" descr="C:\Users\Rita\Desktop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132856"/>
            <a:ext cx="2198987" cy="3370710"/>
          </a:xfrm>
          <a:prstGeom prst="rect">
            <a:avLst/>
          </a:prstGeom>
          <a:noFill/>
        </p:spPr>
      </p:pic>
      <p:pic>
        <p:nvPicPr>
          <p:cNvPr id="7" name="Picture 4" descr="C:\Users\Rita\Desktop\image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05064"/>
            <a:ext cx="2352138" cy="2326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родителям было дано домашнее задание: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перечитать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любимые книжки,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смастерить книжку-самоделку по р.н.сказкам,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 и у знакомых книги, требующие ремонта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5" descr="C:\Users\Rita\Desktop\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864096"/>
          </a:xfrm>
        </p:spPr>
        <p:txBody>
          <a:bodyPr/>
          <a:lstStyle/>
          <a:p>
            <a:r>
              <a:rPr lang="ru-RU" dirty="0" smtClean="0"/>
              <a:t>Результаты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Дети стремятся  </a:t>
            </a:r>
            <a:r>
              <a:rPr lang="ru-RU" i="1" dirty="0" smtClean="0">
                <a:solidFill>
                  <a:srgbClr val="FF0000"/>
                </a:solidFill>
              </a:rPr>
              <a:t>к </a:t>
            </a:r>
            <a:r>
              <a:rPr lang="ru-RU" i="1" dirty="0" smtClean="0">
                <a:solidFill>
                  <a:srgbClr val="FF0000"/>
                </a:solidFill>
              </a:rPr>
              <a:t>постоянному общению с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книгой </a:t>
            </a:r>
            <a:r>
              <a:rPr lang="ru-RU" i="1" dirty="0" smtClean="0">
                <a:solidFill>
                  <a:srgbClr val="FF0000"/>
                </a:solidFill>
              </a:rPr>
              <a:t>и бережному отношению </a:t>
            </a:r>
            <a:r>
              <a:rPr lang="ru-RU" i="1" dirty="0" smtClean="0">
                <a:solidFill>
                  <a:srgbClr val="FF0000"/>
                </a:solidFill>
              </a:rPr>
              <a:t>к ней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pPr algn="ctr"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76064" y="2967335"/>
            <a:ext cx="51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 !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62</TotalTime>
  <Words>200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2</vt:lpstr>
      <vt:lpstr>  Проект  «Книжкина неделя» Зорина Н.В., воспитатель МБДОУ д/с «Чайка» </vt:lpstr>
      <vt:lpstr>Слайд 2</vt:lpstr>
      <vt:lpstr>Цель и задачи проекта: </vt:lpstr>
      <vt:lpstr>Атрибуты и инвентарь: </vt:lpstr>
      <vt:lpstr>Слайд 5</vt:lpstr>
      <vt:lpstr>Слайд 6</vt:lpstr>
      <vt:lpstr>Слайд 7</vt:lpstr>
      <vt:lpstr>Результаты проекта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«Книжкина неделя»</dc:title>
  <dc:creator>Rita Feklistova</dc:creator>
  <cp:lastModifiedBy>Rita Feklistova</cp:lastModifiedBy>
  <cp:revision>7</cp:revision>
  <dcterms:created xsi:type="dcterms:W3CDTF">2015-12-08T14:42:13Z</dcterms:created>
  <dcterms:modified xsi:type="dcterms:W3CDTF">2015-12-08T15:45:03Z</dcterms:modified>
</cp:coreProperties>
</file>