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7" r:id="rId28"/>
    <p:sldId id="285" r:id="rId29"/>
    <p:sldId id="288" r:id="rId30"/>
    <p:sldId id="266" r:id="rId31"/>
    <p:sldId id="289" r:id="rId32"/>
    <p:sldId id="26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64" autoAdjust="0"/>
  </p:normalViewPr>
  <p:slideViewPr>
    <p:cSldViewPr>
      <p:cViewPr varScale="1">
        <p:scale>
          <a:sx n="67" d="100"/>
          <a:sy n="67" d="100"/>
        </p:scale>
        <p:origin x="-8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F11-D81C-471D-95B9-2CC296B3AE8E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E469-F32B-43E8-AC5D-0B0C95D77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31243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F11-D81C-471D-95B9-2CC296B3AE8E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E469-F32B-43E8-AC5D-0B0C95D77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06447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F11-D81C-471D-95B9-2CC296B3AE8E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E469-F32B-43E8-AC5D-0B0C95D77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66733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F11-D81C-471D-95B9-2CC296B3AE8E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E469-F32B-43E8-AC5D-0B0C95D77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875043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F11-D81C-471D-95B9-2CC296B3AE8E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E469-F32B-43E8-AC5D-0B0C95D77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39440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F11-D81C-471D-95B9-2CC296B3AE8E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E469-F32B-43E8-AC5D-0B0C95D77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81121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F11-D81C-471D-95B9-2CC296B3AE8E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E469-F32B-43E8-AC5D-0B0C95D77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14746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F11-D81C-471D-95B9-2CC296B3AE8E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E469-F32B-43E8-AC5D-0B0C95D77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68169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F11-D81C-471D-95B9-2CC296B3AE8E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E469-F32B-43E8-AC5D-0B0C95D77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3006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F11-D81C-471D-95B9-2CC296B3AE8E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E469-F32B-43E8-AC5D-0B0C95D77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482236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AF11-D81C-471D-95B9-2CC296B3AE8E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E469-F32B-43E8-AC5D-0B0C95D77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660777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AF11-D81C-471D-95B9-2CC296B3AE8E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5E469-F32B-43E8-AC5D-0B0C95D77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4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3img_13200033_548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157192"/>
            <a:ext cx="7475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latin typeface="Mistral" pitchFamily="66" charset="0"/>
              </a:rPr>
              <a:t>МУЗЫКАЛЬНЫЙ РИНГ</a:t>
            </a:r>
            <a:endParaRPr lang="ru-RU" sz="7200" b="1" dirty="0">
              <a:solidFill>
                <a:srgbClr val="FFFF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0498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enwap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700808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ПЯТИ ПРОВОДАХ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ОТДЫХАЕТ СТАЯ ПТАХ.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Admin\Desktop\veselye_notki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453650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enwap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052736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 НОТА В КАЖДОМ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МЕ,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КАЖДОЙ БУ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ЧКЕ ЖИВЁТ.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ТО ЛЕЖИТ ОНА В ЛА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НИ,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ТО НА ЛО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ЧКЕ ПЛЫВЁТ.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enwap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21"/>
            <a:ext cx="9144000" cy="689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1772816"/>
            <a:ext cx="69127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НОТА МЧИТ НА БАЛ В КА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ТЕ,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ПЛЕЩЕТ В МО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В РЕ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ЕСТЬ ОНА И В ВИНЕГ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ТЕ,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МНЕ, И В ТЕ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МКЕ.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enwap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340768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НОТА ВОДИТСЯ В КА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НЕ,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ЕСТ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НДАЛЬ И ХОДИТ В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НИ,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НУ ЗАЛОЖИТЬ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ЛИЦИИ СЛУЖИТЬ.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enwap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1916832"/>
            <a:ext cx="6696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НОТА НА КОН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СОЛЬ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ВСТАЁТ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СОЛЬ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ФЕДЖИО ПОЁТ.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3D-graphics_Colorful_piano_018125_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764704"/>
            <a:ext cx="410503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istral" pitchFamily="66" charset="0"/>
              </a:rPr>
              <a:t>2 КОНКУРС</a:t>
            </a:r>
            <a:endParaRPr lang="ru-RU" sz="4800" b="1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589646">
            <a:off x="-175097" y="3553686"/>
            <a:ext cx="5766027" cy="15406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Mistral" pitchFamily="66" charset="0"/>
              </a:rPr>
              <a:t>УГАДАЙ МЕЛОДИЮ</a:t>
            </a:r>
            <a:endParaRPr lang="ru-RU" sz="5400" dirty="0">
              <a:solidFill>
                <a:srgbClr val="FFFF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244a8adb83f8f874ef9480738090004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6" y="0"/>
            <a:ext cx="9140683" cy="68604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67801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7432" y="0"/>
            <a:ext cx="452913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umka.0-00-52.jpg"/>
          <p:cNvPicPr>
            <a:picLocks noChangeAspect="1" noChangeArrowheads="1"/>
          </p:cNvPicPr>
          <p:nvPr/>
        </p:nvPicPr>
        <p:blipFill>
          <a:blip r:embed="rId2" cstate="print"/>
          <a:srcRect r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438422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yfm641uy2l_2krota.r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2" b="5811"/>
          <a:stretch/>
        </p:blipFill>
        <p:spPr bwMode="auto">
          <a:xfrm>
            <a:off x="0" y="-41785"/>
            <a:ext cx="9144000" cy="687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05211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6b1d886e9bc8a275582a2a38db6e5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07"/>
            <a:ext cx="9144000" cy="6877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леопольд с мышами-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" y="0"/>
            <a:ext cx="914340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22600446.jpg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0bf78723af2dce0e7e7f408f02f1d47e.jpg"/>
          <p:cNvPicPr>
            <a:picLocks noChangeAspect="1" noChangeArrowheads="1"/>
          </p:cNvPicPr>
          <p:nvPr/>
        </p:nvPicPr>
        <p:blipFill>
          <a:blip r:embed="rId2" cstate="print"/>
          <a:srcRect l="1701" r="1701" b="8001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91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3D-graphics_Colorful_piano_018125_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764704"/>
            <a:ext cx="410503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istral" pitchFamily="66" charset="0"/>
              </a:rPr>
              <a:t>3 К О Н К У Р С</a:t>
            </a:r>
            <a:endParaRPr lang="ru-RU" sz="4800" b="1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589646">
            <a:off x="-175097" y="3553686"/>
            <a:ext cx="5766027" cy="15406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Mistral" pitchFamily="66" charset="0"/>
              </a:rPr>
              <a:t>МУЗЫКАЛЬНЫЕ ИНСТРУМЕНТЫ</a:t>
            </a:r>
            <a:endParaRPr lang="ru-RU" sz="5400" dirty="0">
              <a:solidFill>
                <a:srgbClr val="FFFF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Conservatorio-c442-1000x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059832" cy="2347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7" name="Picture 3" descr="C:\Users\admin\Desktop\9500_yapfiles.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76872"/>
            <a:ext cx="2915816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8" name="Picture 4" descr="C:\Users\admin\Desktop\22583975_6715e822754ea73668a84c618ab2f736_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92289"/>
            <a:ext cx="3059832" cy="21375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9" name="Picture 5" descr="C:\Users\admin\Desktop\gpm4kbg6ram2t4qka7ghk2ko43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63127"/>
            <a:ext cx="3059832" cy="22948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70" name="Picture 6" descr="C:\Users\admin\Desktop\svirel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0"/>
            <a:ext cx="2880320" cy="22768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71" name="Picture 7" descr="C:\Users\admin\Desktop\16_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2348880"/>
            <a:ext cx="2952328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72" name="Picture 8" descr="C:\Users\admin\Desktop\b16100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509120"/>
            <a:ext cx="2843809" cy="234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73" name="Picture 9" descr="C:\Users\admin\Desktop\55119024_bube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0"/>
            <a:ext cx="2987824" cy="22048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74" name="Picture 10" descr="C:\Users\admin\Desktop\00a9636dbef49cb3ed8c00f899f9334fdfafb93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4509120"/>
            <a:ext cx="3024336" cy="234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3D-graphics_Colorful_piano_018125_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764704"/>
            <a:ext cx="410503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istral" pitchFamily="66" charset="0"/>
              </a:rPr>
              <a:t>4  К О Н К У Р С</a:t>
            </a:r>
            <a:endParaRPr lang="ru-RU" sz="4800" b="1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589646">
            <a:off x="-175097" y="3553686"/>
            <a:ext cx="5766027" cy="15406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Mistral" pitchFamily="66" charset="0"/>
              </a:rPr>
              <a:t>МУЗЫКАЛЬНАЯ ПУТАНИЦА</a:t>
            </a:r>
            <a:endParaRPr lang="ru-RU" sz="5400" dirty="0">
              <a:solidFill>
                <a:srgbClr val="FFFF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61434_1616177365632_1272273501_31647898_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1" y="0"/>
            <a:ext cx="92065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836712"/>
            <a:ext cx="4176464" cy="5049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ДОЖДИК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ПЛАКАТЬ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ГРУСТНЫЙ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ПЕРЕСТАНЕТ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САМЫЙ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ursimern_large.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79512" y="692696"/>
            <a:ext cx="8568952" cy="18722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istral" pitchFamily="66" charset="0"/>
              </a:rPr>
              <a:t>«Д О М И С О Л Ь К А»</a:t>
            </a:r>
            <a:endParaRPr lang="ru-RU" sz="5400" b="1" dirty="0">
              <a:solidFill>
                <a:srgbClr val="002060"/>
              </a:solidFill>
              <a:latin typeface="Mistral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7544" y="4221088"/>
            <a:ext cx="8280920" cy="1850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Mistral" pitchFamily="66" charset="0"/>
              </a:rPr>
              <a:t>«В Е С Ё Л Ы Е  Н О Т К И»</a:t>
            </a:r>
            <a:endParaRPr lang="ru-RU" sz="4400" b="1" i="1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0127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61434_1616177365632_1272273501_31647898_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1" y="0"/>
            <a:ext cx="92065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764704"/>
            <a:ext cx="36144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СКАЗКОЙ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ДОМ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КТО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ВХОДИТ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ДОБРОЙ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7497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3D-graphics_Colorful_piano_018125_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764704"/>
            <a:ext cx="410503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istral" pitchFamily="66" charset="0"/>
              </a:rPr>
              <a:t>5  К О Н К У Р С</a:t>
            </a:r>
            <a:endParaRPr lang="ru-RU" sz="4800" b="1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589646">
            <a:off x="-175097" y="3553686"/>
            <a:ext cx="5766027" cy="15406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Mistral" pitchFamily="66" charset="0"/>
              </a:rPr>
              <a:t>К О Н К У Р С 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  <a:latin typeface="Mistral" pitchFamily="66" charset="0"/>
              </a:rPr>
              <a:t>К А П И Т А Н О В</a:t>
            </a:r>
            <a:endParaRPr lang="ru-RU" sz="5400" dirty="0">
              <a:solidFill>
                <a:srgbClr val="FFFF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hdoboi.org-199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81" b="10625"/>
          <a:stretch/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0942" y="620688"/>
            <a:ext cx="7746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 О  Н О В Ы Х  В С Т Р Е Ч</a:t>
            </a:r>
            <a:endParaRPr lang="ru-RU" sz="54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50964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3D-graphics_Colorful_piano_018125_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589646">
            <a:off x="-175097" y="3553686"/>
            <a:ext cx="5766027" cy="15406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Mistral" pitchFamily="66" charset="0"/>
              </a:rPr>
              <a:t>МУЗЫКАЛЬНАЯ РАЗМИНКА</a:t>
            </a:r>
            <a:endParaRPr lang="ru-RU" sz="5400" dirty="0">
              <a:solidFill>
                <a:srgbClr val="FFFF00"/>
              </a:solidFill>
              <a:latin typeface="Mistral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052736"/>
            <a:ext cx="410503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istral" pitchFamily="66" charset="0"/>
              </a:rPr>
              <a:t>1 КОНКУРС</a:t>
            </a:r>
            <a:endParaRPr lang="ru-RU" sz="4800" b="1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263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nenwap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22"/>
            <a:ext cx="9144000" cy="689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9612" y="1820856"/>
            <a:ext cx="6984776" cy="1912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ПЯТЬ ВЕРЕВОЧЕК ВИСЯТ,</a:t>
            </a:r>
          </a:p>
          <a:p>
            <a:pPr algn="ctr">
              <a:lnSpc>
                <a:spcPct val="20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НИХ СТО ПТИЧЕК ГОЛОСЯТ.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Admin\Desktop\veselye_notki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81500"/>
            <a:ext cx="453650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0319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enwap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22"/>
            <a:ext cx="9144000" cy="689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9612" y="1268760"/>
            <a:ext cx="6984776" cy="403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НОТА ГОВОРИТ: «МЕР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!»,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ЕЗДИТ ТОЛЬКО НА ТАК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ОБОЖАЕТ МОКА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НЫ,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ЛАЧЕЙ И АПЕЛЬ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3907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enwap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22"/>
            <a:ext cx="9144000" cy="689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268760"/>
            <a:ext cx="7560840" cy="403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 НОТА ТАМ, ГДЕ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ЖДИК,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СТИ И ПО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РОЖНИК,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НЕЙ И РА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СТЬ, И ЗА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Р,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НЕЙ ДОБРЕЕ КОМАН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4130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enwap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556792"/>
            <a:ext cx="7272808" cy="403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 НОТА ЕСТЬ В ГУ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КЕ,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В КА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КЕ, И В МА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КЕ,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ЗЕМ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НИКЕ НА ПО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НКЕ,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ЕЩЕ В СТЕК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ННОЙ БАНКЕ.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0508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nenwap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2800179"/>
            <a:ext cx="5688632" cy="172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ЗНАЕТ НОТА, ЧТО ОНА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НАСЕЛЯЕТ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 ОДНА.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000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275</Words>
  <Application>Microsoft Office PowerPoint</Application>
  <PresentationFormat>Экран (4:3)</PresentationFormat>
  <Paragraphs>58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19</cp:revision>
  <dcterms:created xsi:type="dcterms:W3CDTF">2015-06-02T05:27:44Z</dcterms:created>
  <dcterms:modified xsi:type="dcterms:W3CDTF">2015-06-03T04:42:26Z</dcterms:modified>
</cp:coreProperties>
</file>