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</p:sldMasterIdLst>
  <p:sldIdLst>
    <p:sldId id="256" r:id="rId5"/>
    <p:sldId id="264" r:id="rId6"/>
    <p:sldId id="267" r:id="rId7"/>
    <p:sldId id="272" r:id="rId8"/>
    <p:sldId id="274" r:id="rId9"/>
    <p:sldId id="273" r:id="rId10"/>
    <p:sldId id="271" r:id="rId11"/>
    <p:sldId id="265" r:id="rId12"/>
    <p:sldId id="268" r:id="rId13"/>
    <p:sldId id="260" r:id="rId14"/>
    <p:sldId id="261" r:id="rId15"/>
    <p:sldId id="262" r:id="rId16"/>
    <p:sldId id="263" r:id="rId17"/>
    <p:sldId id="275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23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068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765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0BCF-4C3C-40AB-872A-7C2B3478F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791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8320-694C-49D9-B3D0-12934A1CF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673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D94B-8F75-4186-BE7C-574EE0DFD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39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1871-D9AE-4DB9-B700-E8CC8A704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485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B5FD-C182-40D2-8339-39C813FBE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41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B1E3-CD30-44A5-BDED-08F3D2B34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14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E6296-74B7-469B-BA79-F2B6F6AA7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432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F7A73-F6A1-4557-95BE-D3E854A46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93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0418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050E9-7226-4B83-9860-532C90D01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137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6EAB9-4EF9-410B-A0B1-F7E8A6446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77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CA3EB-E605-4C50-B2E3-270BD7981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826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247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460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60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13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158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849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323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557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526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755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659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600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E0EC48-8EA8-4DDC-B54C-528C67A6C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1781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1CD0-01D4-4B13-991A-CE6086445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07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71E18-8616-4C8F-9BA0-A8938710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526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9871-4576-40CC-BB00-0DFC6E36E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17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C329-DDB8-4084-8AA3-58D67C387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81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56B7-AFDB-4BC5-8265-5A60E0BB5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96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1167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E90B9-D9C0-4B64-A7EB-1B6D1FCAE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049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E6287-D518-4BE3-8838-607894FD4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422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F2813-5F22-48C8-BA59-4572C8FA9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95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2D75-34D5-4958-8523-BB04230E9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7615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78A-F05C-4C64-96B6-D8C38E97F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519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881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54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670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641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07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7C96DD-92B2-4D37-93DB-1D1627E09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3264EC32-F479-4087-B5CF-3C9B830A7E5D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9F6A73BD-7108-4438-A334-DB6DDC85BD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DF124F5-0939-41F0-996D-A551F6C4D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voronezh.ru/img/500/1279703041.jpg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B\Desktop\защита\девочка вшубке photo172387956_2973087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2492896"/>
            <a:ext cx="3528392" cy="345638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908720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Зина и зяблик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27" y="6309320"/>
            <a:ext cx="833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учитель – логопед Спицына Г.А.  ХМАО-Югра</a:t>
            </a:r>
            <a:endParaRPr lang="ru-RU" dirty="0"/>
          </a:p>
        </p:txBody>
      </p:sp>
      <p:pic>
        <p:nvPicPr>
          <p:cNvPr id="5122" name="Picture 2" descr="http://s008.radikal.ru/i305/1010/e3/fa0756bfed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27" y="692696"/>
            <a:ext cx="3650593" cy="525257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6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03790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45024"/>
            <a:ext cx="3654710" cy="2409825"/>
          </a:xfrm>
          <a:ln>
            <a:solidFill>
              <a:srgbClr val="0070C0"/>
            </a:solidFill>
          </a:ln>
        </p:spPr>
      </p:pic>
      <p:pic>
        <p:nvPicPr>
          <p:cNvPr id="1028" name="Picture 4" descr="C:\Users\PB\Desktop\защита\девочка вшубке photo172387956_297308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032447" cy="223224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18" y="3644900"/>
            <a:ext cx="3793240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18067"/>
            <a:ext cx="3744416" cy="2232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4427984" y="1916832"/>
            <a:ext cx="57606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440" y="4437112"/>
            <a:ext cx="60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2971800"/>
            <a:ext cx="2225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402" y="6093296"/>
            <a:ext cx="222567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66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Придумайте </a:t>
            </a:r>
            <a:r>
              <a:rPr lang="ru-RU" dirty="0" smtClean="0"/>
              <a:t>рассказ. </a:t>
            </a:r>
            <a:r>
              <a:rPr lang="ru-RU" dirty="0"/>
              <a:t>Рассказ должен называться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Как Зина покормила зяблика»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6376" y="26064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56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789040"/>
            <a:ext cx="3312368" cy="2376264"/>
          </a:xfrm>
          <a:ln>
            <a:solidFill>
              <a:srgbClr val="0070C0"/>
            </a:solidFill>
          </a:ln>
        </p:spPr>
      </p:pic>
      <p:pic>
        <p:nvPicPr>
          <p:cNvPr id="3079" name="Picture 7" descr="C:\Users\PB\Desktop\клипарт\кормушка пуст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52351"/>
            <a:ext cx="3432050" cy="265695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B\Desktop\клипарт\кормушка пуст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789040"/>
            <a:ext cx="3744416" cy="243027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06190"/>
            <a:ext cx="106917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880" y="4653136"/>
            <a:ext cx="86118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1312" flipH="1">
            <a:off x="3616038" y="3431934"/>
            <a:ext cx="2232248" cy="13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042" y="5881255"/>
            <a:ext cx="2225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79" y="716885"/>
            <a:ext cx="36830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18864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37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789040"/>
            <a:ext cx="3743647" cy="2588680"/>
          </a:xfrm>
          <a:ln>
            <a:solidFill>
              <a:srgbClr val="0070C0"/>
            </a:solidFill>
          </a:ln>
        </p:spPr>
      </p:pic>
      <p:pic>
        <p:nvPicPr>
          <p:cNvPr id="4099" name="Picture 3" descr="C:\Users\PB\Desktop\клипарт\зер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13621"/>
            <a:ext cx="3665984" cy="241132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B\Desktop\клипарт\зяблик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46816" y="3645024"/>
            <a:ext cx="3665984" cy="257956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06021"/>
            <a:ext cx="3744416" cy="2318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9163" y="2971800"/>
            <a:ext cx="2225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562" y="6132240"/>
            <a:ext cx="2225675" cy="72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934856" cy="42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936104" cy="41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116632"/>
            <a:ext cx="118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27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772816"/>
            <a:ext cx="3816424" cy="313157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PB\Desktop\клипарт\нот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168" y="1772816"/>
            <a:ext cx="3598600" cy="309634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488" y="620688"/>
            <a:ext cx="2225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320988"/>
            <a:ext cx="609600" cy="3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4163" y="33265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44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841914"/>
            <a:ext cx="3280081" cy="225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66873"/>
              </p:ext>
            </p:extLst>
          </p:nvPr>
        </p:nvGraphicFramePr>
        <p:xfrm>
          <a:off x="1187624" y="3717032"/>
          <a:ext cx="624001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004"/>
                <a:gridCol w="1560004"/>
                <a:gridCol w="1560004"/>
                <a:gridCol w="1560004"/>
              </a:tblGrid>
              <a:tr h="1440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93405" y="807101"/>
            <a:ext cx="914400" cy="914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898" y="150072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621" y="390579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38698" y="3097752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911" y="355781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661" y="390579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04248" y="484400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0" y="5321652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141" y="544522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18864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58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05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презентации использованы материалы: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Заставка</a:t>
            </a:r>
            <a:r>
              <a:rPr lang="en-US" dirty="0"/>
              <a:t>http://s008.radikal.ru/i305/1010/e3/fa0756bfedce.jpg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Девочка</a:t>
            </a:r>
            <a:r>
              <a:rPr lang="en-US" dirty="0"/>
              <a:t>http://cross-club.ru/upload/main/485/photo172387956_297308737.jpg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Кормушка</a:t>
            </a:r>
            <a:r>
              <a:rPr lang="en-US" dirty="0"/>
              <a:t>http://img0.liveinternet.ru/images/attach/c/1/54/166/54166473_17.jpg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Зяблик летящий </a:t>
            </a:r>
            <a:r>
              <a:rPr lang="en-US" dirty="0"/>
              <a:t>http://www.pgbooks.ru/upload/blog/9b3/9b39accb928c9c65a3ed3250710c091f.jpg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Ладони с зерном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www.infovoronezh.ru/img/500/1279703041.jpg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Рассказ Зина из книги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«Пересказы и </a:t>
            </a:r>
            <a:r>
              <a:rPr lang="ru-RU" err="1" smtClean="0"/>
              <a:t>рассказы</a:t>
            </a:r>
            <a:r>
              <a:rPr lang="ru-RU" smtClean="0"/>
              <a:t>» Т.Ю.Бардышева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34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Цели занятия: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Ознакомить детей с правилами смысловой связи предложений  в рассказе повествовательного характера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Уточнить значения слов, сложных по семантике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Автоматизировать в речи слова, сложные по слоговой структуре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Развивать объем линейной кратковременной памяти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Структура занятия: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Организационный.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Чтение логопедом рассказа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Вспомните, о каких предметах сообщается в рассказе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( о ком? – о Зине, о зяблике; о чем?- о кормушке, о зернах, о песенке)</a:t>
            </a:r>
          </a:p>
          <a:p>
            <a:r>
              <a:rPr lang="ru-RU" dirty="0" smtClean="0"/>
              <a:t>3. Сенсорно-словарная работа- выбрать из банка предметных картинок только те, о которых говориться в нашем рассказе.</a:t>
            </a:r>
          </a:p>
          <a:p>
            <a:r>
              <a:rPr lang="ru-RU" dirty="0" smtClean="0"/>
              <a:t>4. Знакомство детей с предметно-графическим планом.</a:t>
            </a:r>
          </a:p>
          <a:p>
            <a:r>
              <a:rPr lang="ru-RU" dirty="0" smtClean="0"/>
              <a:t>Объяснение значения всех элементов схемы – квадрат – слово, стрелка-тоже слово.</a:t>
            </a:r>
          </a:p>
          <a:p>
            <a:r>
              <a:rPr lang="ru-RU" dirty="0" smtClean="0"/>
              <a:t>5.Пересказ с опорой на предметно-графическую схему</a:t>
            </a:r>
          </a:p>
          <a:p>
            <a:r>
              <a:rPr lang="ru-RU" dirty="0" smtClean="0"/>
              <a:t>Придумайте рассказ по этой страничке. Рассказ должен называться «Как </a:t>
            </a:r>
            <a:r>
              <a:rPr lang="ru-RU" dirty="0"/>
              <a:t>З</a:t>
            </a:r>
            <a:r>
              <a:rPr lang="ru-RU" dirty="0" smtClean="0"/>
              <a:t>ина покормила зяблика»</a:t>
            </a:r>
            <a:endParaRPr lang="ru-RU" dirty="0"/>
          </a:p>
        </p:txBody>
      </p:sp>
      <p:pic>
        <p:nvPicPr>
          <p:cNvPr id="3" name="зина и зябл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8864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54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761037"/>
              </p:ext>
            </p:extLst>
          </p:nvPr>
        </p:nvGraphicFramePr>
        <p:xfrm>
          <a:off x="1187624" y="980728"/>
          <a:ext cx="6696744" cy="181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232248"/>
                <a:gridCol w="2232248"/>
              </a:tblGrid>
              <a:tr h="18159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1944811" cy="150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92561"/>
            <a:ext cx="1368152" cy="138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B\Desktop\клипарт\скворе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230828"/>
            <a:ext cx="14287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573016"/>
            <a:ext cx="815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Посмотрите на картинки, найдите, где здесь кормушка, почему.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606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3</a:t>
            </a:r>
            <a:r>
              <a:rPr lang="ru-RU" dirty="0"/>
              <a:t>. Сенсорно-словарная </a:t>
            </a:r>
            <a:r>
              <a:rPr lang="ru-RU" dirty="0" smtClean="0"/>
              <a:t>работа .     Слайд 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27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36755"/>
              </p:ext>
            </p:extLst>
          </p:nvPr>
        </p:nvGraphicFramePr>
        <p:xfrm>
          <a:off x="899592" y="2060848"/>
          <a:ext cx="7584504" cy="27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26"/>
                <a:gridCol w="1896126"/>
                <a:gridCol w="1896126"/>
                <a:gridCol w="1896126"/>
              </a:tblGrid>
              <a:tr h="275208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190816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1428650" cy="1688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902712"/>
            <a:ext cx="1389703" cy="1643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728735"/>
            <a:ext cx="1622335" cy="176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4046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36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83267"/>
              </p:ext>
            </p:extLst>
          </p:nvPr>
        </p:nvGraphicFramePr>
        <p:xfrm>
          <a:off x="539552" y="1412776"/>
          <a:ext cx="7944544" cy="340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136"/>
                <a:gridCol w="1986136"/>
                <a:gridCol w="1986136"/>
                <a:gridCol w="1986136"/>
              </a:tblGrid>
              <a:tr h="340015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309951" cy="218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B\Desktop\клипарт\капуст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495" y="2577603"/>
            <a:ext cx="1578481" cy="164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B\Desktop\клипарт\картофел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09198"/>
            <a:ext cx="1580295" cy="158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B\Desktop\клипарт\кабач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730" y="2577603"/>
            <a:ext cx="1671629" cy="160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54868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37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88382"/>
              </p:ext>
            </p:extLst>
          </p:nvPr>
        </p:nvGraphicFramePr>
        <p:xfrm>
          <a:off x="539552" y="1412776"/>
          <a:ext cx="7944544" cy="340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136"/>
                <a:gridCol w="1986136"/>
                <a:gridCol w="1986136"/>
                <a:gridCol w="1986136"/>
              </a:tblGrid>
              <a:tr h="340015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2085287" cy="198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PB\Desktop\клипарт\еж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2462622"/>
            <a:ext cx="1656184" cy="157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B\Desktop\клипарт\зайцы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41" y="2509467"/>
            <a:ext cx="1609836" cy="153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B\Desktop\клипарт\белк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279" y="2462622"/>
            <a:ext cx="1803145" cy="1688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69269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68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22471"/>
              </p:ext>
            </p:extLst>
          </p:nvPr>
        </p:nvGraphicFramePr>
        <p:xfrm>
          <a:off x="611560" y="980728"/>
          <a:ext cx="8064897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338437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038044"/>
            <a:ext cx="192387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038044"/>
            <a:ext cx="1872208" cy="17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038044"/>
            <a:ext cx="198418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4046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513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879" y="697957"/>
            <a:ext cx="914400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7" y="697957"/>
            <a:ext cx="93821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684" y="5669840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" y="5661248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" y="4869159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" y="4068762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1" y="3217449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16" y="2424113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19" y="1550577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8136904" cy="5854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7" y="4911897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7" y="4086376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7" y="3255819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3" y="2442442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4" y="1550576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051720" y="1718057"/>
            <a:ext cx="978408" cy="334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051720" y="854512"/>
            <a:ext cx="978408" cy="334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768" y="2578966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891" y="3367088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05286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479" y="5822672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005683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982387"/>
            <a:ext cx="992779" cy="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646758"/>
            <a:ext cx="1080120" cy="60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638" y="2919458"/>
            <a:ext cx="995261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1097714"/>
            <a:ext cx="1371596" cy="90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488" y="3696737"/>
            <a:ext cx="1124834" cy="77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629" y="4476015"/>
            <a:ext cx="1053280" cy="74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943" y="5218336"/>
            <a:ext cx="904758" cy="74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8321" y="188641"/>
            <a:ext cx="7513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4</a:t>
            </a:r>
            <a:r>
              <a:rPr lang="ru-RU" dirty="0"/>
              <a:t>. Знакомство детей с предметно-графическим </a:t>
            </a:r>
            <a:r>
              <a:rPr lang="ru-RU" dirty="0" smtClean="0"/>
              <a:t>планом.  Слайд 7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" y="763687"/>
            <a:ext cx="10795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445" y="749129"/>
            <a:ext cx="993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1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879" y="697957"/>
            <a:ext cx="914400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7" y="697957"/>
            <a:ext cx="93821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684" y="5669840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" y="5661248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" y="4869159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" y="4068762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21" y="3217449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16" y="2424113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19" y="1550577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8136904" cy="5854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7" y="4911897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7" y="4086376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7" y="3255819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3" y="2442442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4" y="1550576"/>
            <a:ext cx="93821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051720" y="1718057"/>
            <a:ext cx="978408" cy="334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2051720" y="854512"/>
            <a:ext cx="978408" cy="334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768" y="2578966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8891" y="3367088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05286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479" y="5822672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5005683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16" y="3272637"/>
            <a:ext cx="992779" cy="56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68" y="1633046"/>
            <a:ext cx="995261" cy="59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112" y="2475865"/>
            <a:ext cx="900100" cy="6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326" y="4943200"/>
            <a:ext cx="873242" cy="55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6112" y="5751121"/>
            <a:ext cx="1135656" cy="53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815" y="5795566"/>
            <a:ext cx="904758" cy="5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12" y="763687"/>
            <a:ext cx="10795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684" y="747646"/>
            <a:ext cx="99377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684" y="1643363"/>
            <a:ext cx="9937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084" y="2524210"/>
            <a:ext cx="965375" cy="59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323" y="3350443"/>
            <a:ext cx="918136" cy="56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6112" y="4118371"/>
            <a:ext cx="1017671" cy="57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815" y="4129085"/>
            <a:ext cx="871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084" y="5019156"/>
            <a:ext cx="959098" cy="5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8004" y="11663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582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Тема2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5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483</TotalTime>
  <Words>253</Words>
  <Application>Microsoft Office PowerPoint</Application>
  <PresentationFormat>Экран (4:3)</PresentationFormat>
  <Paragraphs>43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Тема2</vt:lpstr>
      <vt:lpstr>1_Default Design</vt:lpstr>
      <vt:lpstr>Тема5</vt:lpstr>
      <vt:lpstr>2_Default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PB</dc:creator>
  <cp:lastModifiedBy>home</cp:lastModifiedBy>
  <cp:revision>33</cp:revision>
  <dcterms:created xsi:type="dcterms:W3CDTF">2013-11-10T15:23:05Z</dcterms:created>
  <dcterms:modified xsi:type="dcterms:W3CDTF">2016-03-01T09:08:13Z</dcterms:modified>
</cp:coreProperties>
</file>