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78" r:id="rId10"/>
    <p:sldId id="266" r:id="rId11"/>
    <p:sldId id="267" r:id="rId12"/>
    <p:sldId id="280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1" r:id="rId23"/>
    <p:sldId id="282" r:id="rId24"/>
    <p:sldId id="28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00D21-C62F-4257-9901-E39899C1BC82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11197-37B5-4B49-A81C-26DA7315B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853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11197-37B5-4B49-A81C-26DA7315BC2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8526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11197-37B5-4B49-A81C-26DA7315BC2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9464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11197-37B5-4B49-A81C-26DA7315BC2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6040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275B8-5901-498A-A371-C968562D4830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23A2E-6719-40CC-8A35-3B60F28F8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D537B-5A3E-4ACC-A9E2-62D34548EEEE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4DD26-769C-454F-89CE-D4E8A7165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1F2A-9C9F-487B-B371-40CD99B8D39D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1462-8392-4801-851D-B2A1A878D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69581-50B2-4678-B13D-D879571CE97B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EBE7C-560B-4BE1-884F-DE9E541F2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68755-5357-4BF4-805F-9816B2B561EB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91DBC-B7A0-4D2F-A1A6-4F0E1EFD8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F7884-2B9A-4DA3-92FF-49D219DF34A6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F18CD-59CB-4587-B2D6-6B136B9EE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860DF-0A6F-41B4-85CB-1B6D5DEC9727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06224-E36C-41FB-89F6-C05263FA7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46D13-31CF-4E30-BCE1-D9EBE5FACAF4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B6B5-0E45-4FFF-87DE-F3167A290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53269-3E2B-43F4-9C81-A8565FA8F04F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E73A1-C4B4-49F6-BDAA-72F78ED92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8F72D-2538-4EB4-BB33-D8709FABA018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1D426-D243-4F7A-9017-49C609959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B982-6124-4010-9261-EBC7CBFF55F7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74F5C-0076-4D4C-B0F4-E7A9CECB1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DFFAE0-B646-41AE-BA52-6D8533964130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F0C24B-CF52-4438-AF66-D44AB09F8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2" descr="C&amp;tcy;&amp;icy;&amp;khcy;&amp;icy; &amp;pcy;&amp;rcy;&amp;ocy; &amp;scy;&amp;ocy;&amp;lcy;&amp;ncy;&amp;tscy;&amp;iecy; &amp;dcy;&amp;lcy;&amp;yacy; &amp;dcy;&amp;iecy;&amp;tcy;&amp;iecy;&amp;j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0200" y="331788"/>
            <a:ext cx="23812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" name="Picture 2" descr="C&amp;tcy;&amp;icy;&amp;khcy;&amp;icy; &amp;pcy;&amp;rcy;&amp;ocy; &amp;scy;&amp;ocy;&amp;lcy;&amp;ncy;&amp;tscy;&amp;iecy; &amp;dcy;&amp;lcy;&amp;yacy; &amp;dcy;&amp;iecy;&amp;tcy;&amp;iecy;&amp;j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333375"/>
            <a:ext cx="23812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4" descr="http://ahdetki.ru/uploads/images/00/00/01/2012/04/06/5118dea31f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5463" y="436562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1403648" y="836712"/>
            <a:ext cx="6719888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МДОУ «Детский сад №20» г.Ухта</a:t>
            </a:r>
          </a:p>
          <a:p>
            <a:pPr algn="ctr"/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«Солнечный лучик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Автор: воспитатель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Екантьева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А.В.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6021288"/>
            <a:ext cx="7170613" cy="720079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САЖАЕМ ЦВЕТЫ И НАБЛЮДАЕМ.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настасия\Desktop\ФОТО ПРОЕКТА\ФОТО ПЕЧАТЬ\20150303_09410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415" y="260649"/>
            <a:ext cx="8658065" cy="546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423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настасия\Desktop\ФОТО ПРОЕКТА\ФОТО ПЕЧАТЬ\20150303_09415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331" y="548680"/>
            <a:ext cx="845914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96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настасия\Desktop\ФОТО ПРОЕКТА\ФОТО ПЕЧАТЬ\20150312_16222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32363" y="1012053"/>
            <a:ext cx="5299310" cy="394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5373216"/>
            <a:ext cx="8136904" cy="1368151"/>
          </a:xfrm>
        </p:spPr>
        <p:txBody>
          <a:bodyPr/>
          <a:lstStyle/>
          <a:p>
            <a:pPr algn="just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Смотрим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у нас выросло 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99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5805264"/>
            <a:ext cx="7170613" cy="864095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у нас не выросло, без солнышка.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Анастасия\Desktop\ФОТО ПРОЕКТА\ФОТО ПЕЧАТЬ\20150313_10303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35292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817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астасия\Desktop\ФОТО ПРОЕКТА\ФОТО ПЕЧАТЬ\20150313_10314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0500"/>
            <a:ext cx="8568952" cy="583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639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5661248"/>
            <a:ext cx="5112568" cy="1080119"/>
          </a:xfrm>
        </p:spPr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«Солнышко»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Анастасия\Desktop\ФОТО ПРОЕКТА\ФОТО ПЕЧАТЬ\20150313_09171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476672"/>
            <a:ext cx="843933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417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настасия\Desktop\ФОТО ПРОЕКТА\ФОТО ПЕЧАТЬ\20150313_09164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404664"/>
            <a:ext cx="820891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10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5661248"/>
            <a:ext cx="4968552" cy="1008111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Наблюдаем в окошко за солнышком.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Анастасия\Desktop\ФОТО ПРОЕКТА\ФОТО ПЕЧАТЬ\20150305_09020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842961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98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настасия\Desktop\ФОТО ПРОЕКТА\ФОТО ПЕЧАТЬ\20150305_0902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227" y="332656"/>
            <a:ext cx="8419245" cy="568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779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89240"/>
            <a:ext cx="8568952" cy="1008111"/>
          </a:xfrm>
        </p:spPr>
        <p:txBody>
          <a:bodyPr/>
          <a:lstStyle/>
          <a:p>
            <a:pPr algn="l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Рассматриваем иллюстрации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Анастасия\Desktop\ФОТО ПРОЕКТА\ФОТО ПЕЧАТЬ\20150313_09270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0199"/>
            <a:ext cx="4608512" cy="415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Анастасия\Desktop\ФОТО ПРОЕКТА\ФОТО ПЕЧАТЬ\20150313_09272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7852" y="596940"/>
            <a:ext cx="3813748" cy="412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201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&amp;Fcy;&amp;ocy;&amp;tcy;&amp;ocy; - &amp;Scy;&amp;ocy;&amp;lcy;&amp;ncy;&amp;ycy;&amp;shcy;&amp;kcy;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43663" y="4149725"/>
            <a:ext cx="23050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Прямоугольник 1"/>
          <p:cNvSpPr>
            <a:spLocks noChangeArrowheads="1"/>
          </p:cNvSpPr>
          <p:nvPr/>
        </p:nvSpPr>
        <p:spPr bwMode="auto">
          <a:xfrm>
            <a:off x="179388" y="115888"/>
            <a:ext cx="885666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краткосрочный, информационно – познавательный.</a:t>
            </a:r>
          </a:p>
          <a:p>
            <a:pPr algn="just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Участники: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дети 2 ясельной группы, воспитатель.</a:t>
            </a:r>
          </a:p>
          <a:p>
            <a:pPr algn="just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Продолжительность: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1 неделя.</a:t>
            </a:r>
          </a:p>
          <a:p>
            <a:pPr algn="just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Период: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02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марта по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06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марта.</a:t>
            </a:r>
          </a:p>
          <a:p>
            <a:pPr algn="just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Автор-разработчик: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just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Екантьева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Анастасия Витальевна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5661248"/>
            <a:ext cx="5256584" cy="1008111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П/И «Солнечный зайчик»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3" descr="C:\Users\Анастасия\Desktop\ФОТО ПРОЕКТА\ФОТО ПЕЧАТЬ\20150313_09501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848872" cy="480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375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5661248"/>
            <a:ext cx="6264696" cy="1080119"/>
          </a:xfrm>
        </p:spPr>
        <p:txBody>
          <a:bodyPr/>
          <a:lstStyle/>
          <a:p>
            <a:r>
              <a:rPr lang="ru-RU" dirty="0" smtClean="0"/>
              <a:t>Наше солнышко.</a:t>
            </a:r>
            <a:endParaRPr lang="ru-RU" dirty="0"/>
          </a:p>
        </p:txBody>
      </p:sp>
      <p:pic>
        <p:nvPicPr>
          <p:cNvPr id="1026" name="Picture 2" descr="C:\Users\Анастасия\Desktop\ФОТО ПРОЕКТА\ФОТО ПЕЧАТЬ\20150313_11314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7967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995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615" y="332656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проекта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проект информационно-познавательный, дети узнали много о природном объекте – солнце и  его влиянии на окружающий мир, наблюдали за изменениями в природе, связанные с солнцем. Обогатился активный и пассивный словарь детей за счёт слов «яркое», «светлое», «ласковое», «светит, улыбается, греет» и т.д. Таким образом, задачи и  цели проекта были выполнены: даны элементарные представления 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05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16632"/>
            <a:ext cx="8640960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используемых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1.Примерная основная общеобразовательная программа дошкольного образования «От рождения до школы».Под.ред.Н.Е.Вераксы, Т.С. Комаровой, М.А.Васильевой.-М.МОЗАЙКА-СИНТЕЗ,2010-304с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2.http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www.detsadclub.ru/13-vospitatelu/proektnaya-deyatelnost/2435-proekt-solnechnyj-luchik.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3.Колдина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Н. Лепка и рисование с детьми 2-3 лет. Конспекты занятий/Д. Н. Колдина. – М.,2009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Янушко, Е. А. Развитие речи у детей раннего возраста. 1-3 года. /Е. А. Янушко. – М., 2010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5.http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://sadikberezka.ucoz.ru/index/proekt_quot_solnechnyj_luchik_quot/0-8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100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1" y="2996952"/>
            <a:ext cx="6768750" cy="3528392"/>
          </a:xfrm>
        </p:spPr>
        <p:txBody>
          <a:bodyPr/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пасибо за внимание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&amp;Pcy;&amp;rcy;&amp;ocy;&amp;khcy;&amp;ocy;&amp;dcy;&amp;ncy;&amp;ocy;&amp;jcy; &amp;bcy;&amp;acy;&amp;lcy;&amp;lcy;. &amp;Pcy;&amp;ocy;&amp;scy;&amp;tcy;&amp;ucy;&amp;pcy;&amp;acy;&amp;iecy;&amp;mcy; &amp;vcy;&amp;mcy;&amp;iecy;&amp;scy;&amp;tcy;&amp;iecy; &amp;Pcy;&amp;ocy;&amp;scy;&amp;tcy;&amp;ucy;&amp;pcy;&amp;acy;&amp;iecy;&amp;mcy; &amp;vcy;&amp;mcy;&amp;iecy;&amp;scy;&amp;tcy;&amp;iecy;. &amp;Fcy;&amp;ocy;&amp;rcy;&amp;ucy;&amp;mcy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-25183"/>
            <a:ext cx="3456384" cy="363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490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107950" y="404664"/>
            <a:ext cx="878522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Дать детям элементарные представления о природном объекте – солнце, его влиянии на окружающий мир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Формировать познавательную активность детей в различных видах деятельности: игровой, познавательной, исследовательской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2. Обогатить словарный запас детей по данной теме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3. Закрепить понятия «желтый», «круглый», «похоже», «не похоже».</a:t>
            </a:r>
            <a:br>
              <a:rPr lang="ru-RU" sz="3200" i="1" dirty="0"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323850" y="620688"/>
            <a:ext cx="856863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Постановка проблемы: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возрасте 1-2 лет дети практически ничего не знают о природных явлениях, в том числе и природном объекте – солнце. Родители не уделяют должного внимание этому, а ведь наша основная задача взрослых поддержать и развивать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познавательный интерес с самого раннего возраста,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создать необходимые для этого условия. Необходимо как можно раньше начинать детей знакомить с природой.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250825" y="476672"/>
            <a:ext cx="871378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Тема данного проекта была выбрана не случайно. Хочется дать детям элементарные представления о солнце и его влиянии на природу. С приходом весны солнце начинает светить ярче, теплее. Это конечно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замечают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дети, они очень восприимчивы, радуются солнышку. Чтобы заинтересовать детей к совместной игровой деятельности по ознакомлению с солнышком была  определена такая тема.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179388" y="115888"/>
            <a:ext cx="8856662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Этапы проекта: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1.Подготовительный: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определение цели, задачи проекта.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изучение методической литературы.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составление плана проектной деятельности.</a:t>
            </a:r>
          </a:p>
          <a:p>
            <a:pPr algn="just"/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2.Основной.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Формы работы с детьми: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чтение художественной литературы, народного фольклора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подвижные, пальчиковые игры;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слушание и пение музыкальных произведений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наблюдения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рассматривание иллюстраций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323850" y="115888"/>
            <a:ext cx="86407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179388" y="188913"/>
            <a:ext cx="8785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Планирование совместной с детьми  деятельности по образовательным областям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rebuchet MS" pitchFamily="34" charset="0"/>
              </a:rPr>
              <a:t> </a:t>
            </a:r>
          </a:p>
        </p:txBody>
      </p:sp>
      <p:graphicFrame>
        <p:nvGraphicFramePr>
          <p:cNvPr id="20610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8991997"/>
              </p:ext>
            </p:extLst>
          </p:nvPr>
        </p:nvGraphicFramePr>
        <p:xfrm>
          <a:off x="323528" y="620688"/>
          <a:ext cx="8640959" cy="5955347"/>
        </p:xfrm>
        <a:graphic>
          <a:graphicData uri="http://schemas.openxmlformats.org/drawingml/2006/table">
            <a:tbl>
              <a:tblPr/>
              <a:tblGrid>
                <a:gridCol w="2396354"/>
                <a:gridCol w="1669603"/>
                <a:gridCol w="4575002"/>
              </a:tblGrid>
              <a:tr h="469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Образовательная область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Интеграция образовательных областей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Совместная деятельность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2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Игра-занятие. Расширение ориентировки в окружающем и развитие речи.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Коммуникация 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Познание </a:t>
                      </a:r>
                    </a:p>
                    <a:p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Стихи про солнце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о солнце.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Цель: познакомить детей с новым стихотворением.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Потешки про солнце.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Цель: познакомить детей с новыми потешками, развивать внимание и память.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Эксперимент «Посадка цветов».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Цель: Показать и рассказать детям для чего и как сажают цветы. Развивать речь детей и активизировать их словарь. Воспитывать желание  помогать взрослым.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Наблюдение за солнцем в окошко.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Цель: Дать детям первые представления о ранней весне. Формировать представления о первых весенних изменениях в природе- солнечных днях. Становится все больше солнечных дней, солнце яркое, лучистое. От него становится теплее. Подставить ладошки солнцу.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2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Игра-занятие с дидактическим материалом.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Познание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Коммуникации 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Социализация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«Мозаика»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(сделай солнышко).Цель:развиваить мелкую моторику рук.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О.о. Физическая культура.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Физкультура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Коммуникации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Здоровье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Безопасность</a:t>
                      </a:r>
                    </a:p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П/И: «Солнышко».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Цель: Учить детей согласовывать свои движения с текстом, воспитывать стремление активно включаться в игру.</a:t>
                      </a:r>
                      <a:b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П/И: «Солнышко и дождик».</a:t>
                      </a:r>
                      <a:b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Цель: Учить детей бегать легко, не наталкиваясь друг на друга, выполнять движения в соответствии с текстом. Учить быстро реагировать на сигнал, ориентироваться в пространстве.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Игра-занятие со строительным материалом.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Коммуникация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Конструирование «Солнышко лучистое».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Цель: Развивать у детей умение конструировать поделку из картона. Развивать внимание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Воспитывать умение  доводить  начатое дело до конца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2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О.о. Музыка.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«Песенка львенка и черепахи».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Цель: учить детей выполнять движения в соответствии с текстом; развивать внимание; воспитывать интерес к совместной деятельности.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85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9977561"/>
              </p:ext>
            </p:extLst>
          </p:nvPr>
        </p:nvGraphicFramePr>
        <p:xfrm>
          <a:off x="323528" y="677524"/>
          <a:ext cx="8569646" cy="5903400"/>
        </p:xfrm>
        <a:graphic>
          <a:graphicData uri="http://schemas.openxmlformats.org/drawingml/2006/table">
            <a:tbl>
              <a:tblPr/>
              <a:tblGrid>
                <a:gridCol w="2376264"/>
                <a:gridCol w="6193382"/>
              </a:tblGrid>
              <a:tr h="1636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 марта (понедельник)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Эксперимент «Посадка цветов». Цель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Показать и рассказать детям для чего и как сажают цветы. Развивать речь детей и активизировать их словарь. Воспитывать желание  помогать взрослым.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Наблюдение за солнцем в окошко.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Цель: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Дать детям первые представления о ранней весне. Формировать представления о первых весенних изменениях в природе- солнечных днях. Становится все больше солнечных дней, солнце яркое, лучистое. От него становится теплее. Подставить ладошки солнцу.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 марта (вторник)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«Мозаика»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(сделай солнышко).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:развиваить мелкую моторику рук.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П/И: «Солнышко».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Цель: Учить детей согласовывать свои движения с текстом, воспитывать стремление активно включаться в игру.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6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 марта (среда)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Стихи про солнце и о солнце.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Цель: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познакомить детей с новым стихотворением.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Потешки про солнце.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Цель: познакомить детей с новыми потешками, развивать внимание и память.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Конструирование «Солнышко лучистое». Цель: Развивать у детей умение конструировать поделку из картона. Развивать внимание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Воспитывать умение  доводить  начатое дело до конца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 марта (четверг)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П/И: «Солнышко и дождик". Цель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Учить детей бегать легко, не наталкиваясь друг на друга, выполнять движения в соответствии с текстом. Учить быстро реагировать на сигнал, ориентироваться в пространстве.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1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 марта (пятница)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eaLnBrk="0" fontAlgn="base" hangingPunct="0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«Песенка львенка и черепахи».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 eaLnBrk="0" fontAlgn="base" hangingPunct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Цель: учить детей выполнять движения в соответствии с текстом; развивать внимание; воспитывать интерес к совместной деятельности.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84" name="Rectangle 80"/>
          <p:cNvSpPr>
            <a:spLocks noChangeArrowheads="1"/>
          </p:cNvSpPr>
          <p:nvPr/>
        </p:nvSpPr>
        <p:spPr bwMode="auto">
          <a:xfrm>
            <a:off x="1908175" y="333375"/>
            <a:ext cx="4968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>
                <a:latin typeface="Times New Roman" pitchFamily="18" charset="0"/>
              </a:rPr>
              <a:t>Перспективный план реализации проекта: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548681"/>
            <a:ext cx="849694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-обогащение активного и пассивного словаря детей за счет слов: «яркое», «светлое», «теплое», «светит», «улыбается», «греет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совместной игровой, познавательной, творческой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детей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наблюдательности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узнают и называют солнце в книжках, на картинках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69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150</TotalTime>
  <Words>902</Words>
  <Application>Microsoft Office PowerPoint</Application>
  <PresentationFormat>Экран (4:3)</PresentationFormat>
  <Paragraphs>115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САЖАЕМ ЦВЕТЫ И НАБЛЮДАЕМ.</vt:lpstr>
      <vt:lpstr>Слайд 11</vt:lpstr>
      <vt:lpstr>Смотрим что у нас выросло .</vt:lpstr>
      <vt:lpstr>Ничего у нас не выросло, без солнышка.</vt:lpstr>
      <vt:lpstr>Слайд 14</vt:lpstr>
      <vt:lpstr>Конструирование «Солнышко»</vt:lpstr>
      <vt:lpstr>Слайд 16</vt:lpstr>
      <vt:lpstr>Наблюдаем в окошко за солнышком.</vt:lpstr>
      <vt:lpstr>Слайд 18</vt:lpstr>
      <vt:lpstr>Рассматриваем иллюстрации.</vt:lpstr>
      <vt:lpstr>П/И «Солнечный зайчик»</vt:lpstr>
      <vt:lpstr>Наше солнышко.</vt:lpstr>
      <vt:lpstr>Слайд 22</vt:lpstr>
      <vt:lpstr>Слайд 23</vt:lpstr>
      <vt:lpstr>Cпасибо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Прокофьева</cp:lastModifiedBy>
  <cp:revision>23</cp:revision>
  <dcterms:created xsi:type="dcterms:W3CDTF">2015-03-14T14:45:42Z</dcterms:created>
  <dcterms:modified xsi:type="dcterms:W3CDTF">2016-03-01T07:40:06Z</dcterms:modified>
</cp:coreProperties>
</file>