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64" r:id="rId5"/>
    <p:sldId id="262" r:id="rId6"/>
    <p:sldId id="266" r:id="rId7"/>
    <p:sldId id="259" r:id="rId8"/>
    <p:sldId id="261" r:id="rId9"/>
    <p:sldId id="267" r:id="rId10"/>
    <p:sldId id="273" r:id="rId11"/>
    <p:sldId id="260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510088"/>
            <a:ext cx="7772400" cy="1109662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589588"/>
            <a:ext cx="6400800" cy="6969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1773238"/>
            <a:ext cx="1909762" cy="4897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1773238"/>
            <a:ext cx="5581650" cy="4897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2422525"/>
            <a:ext cx="3744912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2422525"/>
            <a:ext cx="37465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773238"/>
            <a:ext cx="7643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422525"/>
            <a:ext cx="7643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4510088"/>
            <a:ext cx="8215369" cy="1109662"/>
          </a:xfrm>
        </p:spPr>
        <p:txBody>
          <a:bodyPr/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 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   ВЕРНЫЕ ДРУЗЬЯ</a:t>
            </a:r>
            <a:r>
              <a:rPr lang="en-US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’’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86116" y="6072206"/>
            <a:ext cx="5857883" cy="571504"/>
          </a:xfrm>
        </p:spPr>
        <p:txBody>
          <a:bodyPr/>
          <a:lstStyle/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Рогачева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Л.А.</a:t>
            </a: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МКДОУ </a:t>
            </a:r>
            <a:r>
              <a:rPr lang="ru-RU" sz="2000" b="1" kern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Бутурлиновский</a:t>
            </a:r>
            <a:r>
              <a:rPr lang="ru-RU" sz="20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детский сад</a:t>
            </a:r>
            <a:r>
              <a:rPr lang="en-US" sz="20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2000" b="1" kern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общеразвивающего</a:t>
            </a:r>
            <a:r>
              <a:rPr lang="ru-RU" sz="20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вида №1</a:t>
            </a:r>
            <a:r>
              <a:rPr lang="ru-RU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/>
            </a:r>
            <a:br>
              <a:rPr lang="ru-RU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endParaRPr lang="ru-RU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My Documents\My Pictures\dog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1928826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 descr="C:\My Documents\My Pictures\dog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357430"/>
            <a:ext cx="2284414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2" descr="C:\My Documents\My Pictures\do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642918"/>
            <a:ext cx="1960561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C:\My Documents\My Pictures\do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214554"/>
            <a:ext cx="1714512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 descr="C:\My Documents\My Pictures\dog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286124"/>
            <a:ext cx="2214579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2" descr="C:\My Documents\My Pictures\dog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85728"/>
            <a:ext cx="2357454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Новая папка\фото02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3143249"/>
            <a:ext cx="4709374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:\Работа\Фотографии детский сад\мини= музей\Музей собаки\фото01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857365"/>
            <a:ext cx="3643338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857232"/>
            <a:ext cx="4429156" cy="2143140"/>
          </a:xfrm>
        </p:spPr>
        <p:txBody>
          <a:bodyPr/>
          <a:lstStyle/>
          <a:p>
            <a:pPr eaLnBrk="0" hangingPunc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 меня собачка есть,  но она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пьёт,не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 ест.                              Лишь сидит и слушает… 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Пёсик-то мой – плюшевый.  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Работа\Фотографии детский сад\мини= музей\Музей собаки\фото0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4285991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3" descr="F:\Работа\Фотографии детский сад\мини= музей\Музей собаки\фото02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28604"/>
            <a:ext cx="4286280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F:\Работа\Фотографии детский сад\мини= музей\Музей собаки\фото02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714752"/>
            <a:ext cx="4256823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:\Работа\Фотографии детский сад\мини= музей\Музей собаки\фото0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4143380"/>
            <a:ext cx="4738255" cy="2502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2" descr="F:\Работа\Фотографии детский сад\мини= музей\Музей собаки\Изображение 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357430"/>
            <a:ext cx="4357718" cy="281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F:\Работа\Фотографии детский сад\мини= музей\Музей собаки\фото02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428604"/>
            <a:ext cx="3806530" cy="2256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F:\Работа\Фотографии детский сад\мини= музей\Музей собаки\фото02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571612"/>
            <a:ext cx="2714644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571612"/>
            <a:ext cx="721523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lotte-psp.dk/images/hunde004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714752"/>
            <a:ext cx="20717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1071546"/>
            <a:ext cx="9192154" cy="5822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1500174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663300"/>
                </a:solidFill>
              </a:rPr>
              <a:t>Мы желаем счастья всем,</a:t>
            </a:r>
            <a:br>
              <a:rPr lang="ru-RU" sz="2000" dirty="0" smtClean="0">
                <a:solidFill>
                  <a:srgbClr val="663300"/>
                </a:solidFill>
              </a:rPr>
            </a:br>
            <a:r>
              <a:rPr lang="ru-RU" sz="2000" dirty="0" smtClean="0">
                <a:solidFill>
                  <a:srgbClr val="663300"/>
                </a:solidFill>
              </a:rPr>
              <a:t>посетителей побольше,</a:t>
            </a:r>
            <a:br>
              <a:rPr lang="ru-RU" sz="2000" dirty="0" smtClean="0">
                <a:solidFill>
                  <a:srgbClr val="663300"/>
                </a:solidFill>
              </a:rPr>
            </a:br>
            <a:r>
              <a:rPr lang="ru-RU" sz="2000" dirty="0" smtClean="0">
                <a:solidFill>
                  <a:srgbClr val="663300"/>
                </a:solidFill>
              </a:rPr>
              <a:t>Пусть экспонаты всех музеев</a:t>
            </a:r>
            <a:br>
              <a:rPr lang="ru-RU" sz="2000" dirty="0" smtClean="0">
                <a:solidFill>
                  <a:srgbClr val="663300"/>
                </a:solidFill>
              </a:rPr>
            </a:br>
            <a:r>
              <a:rPr lang="ru-RU" sz="2000" dirty="0" smtClean="0">
                <a:solidFill>
                  <a:srgbClr val="663300"/>
                </a:solidFill>
              </a:rPr>
              <a:t>служат верно и подольше!</a:t>
            </a:r>
            <a:endParaRPr lang="ru-RU" sz="20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00108"/>
            <a:ext cx="914399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0"/>
            <a:ext cx="75009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725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8429684" cy="450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643050"/>
            <a:ext cx="4214842" cy="5027625"/>
          </a:xfrm>
        </p:spPr>
        <p:txBody>
          <a:bodyPr/>
          <a:lstStyle/>
          <a:p>
            <a:pPr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любят наш музей,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 дети посещают,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 что знают все: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улыбками встречают! </a:t>
            </a:r>
          </a:p>
          <a:p>
            <a:pPr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 для тех, кто знаний жаждет,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это понимает каждый!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Приходите же в музеи,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Посещайте галереи!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большие, и ребята —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Рассмотрите экспонаты,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Полюбуйтесь на картины,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Отвлекитесь от рутины!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в музей сейчас пойдем,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Радость знаний принесем!</a:t>
            </a:r>
          </a:p>
          <a:p>
            <a:endParaRPr lang="uk-UA" dirty="0"/>
          </a:p>
        </p:txBody>
      </p:sp>
      <p:pic>
        <p:nvPicPr>
          <p:cNvPr id="1026" name="Picture 2" descr="C:\Documents and Settings\User\Рабочий стол\Новая папка\фото0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714356"/>
            <a:ext cx="4592172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:\Работа\Фотографии детский сад\мини= музей\Музей собаки\фото01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4143404" cy="5373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:\Работа\Фотографии детский сад\мини= музей\Музей собаки\фото0165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5072066" y="3571876"/>
            <a:ext cx="3857652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:\Работа\Фотографии детский сад\мини= музей\Музей собаки\фото0215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 rot="1593628">
            <a:off x="4707742" y="1003096"/>
            <a:ext cx="3869202" cy="2798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"/>
            <a:ext cx="4357718" cy="1785926"/>
          </a:xfrm>
        </p:spPr>
        <p:txBody>
          <a:bodyPr/>
          <a:lstStyle/>
          <a:p>
            <a:pPr eaLnBrk="0" hangingPunct="0"/>
            <a:r>
              <a:rPr lang="ru-RU" sz="2000" dirty="0" smtClean="0">
                <a:solidFill>
                  <a:schemeClr val="tx1"/>
                </a:solidFill>
              </a:rPr>
              <a:t>Среди всех зверей, однако,  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Людям лучший друг – собака.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uk-UA" sz="14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"/>
            <a:ext cx="4114800" cy="1000108"/>
          </a:xfrm>
        </p:spPr>
        <p:txBody>
          <a:bodyPr/>
          <a:lstStyle/>
          <a:p>
            <a:r>
              <a:rPr lang="ru-RU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Есть их множество пород…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9501222" cy="5170501"/>
          </a:xfrm>
        </p:spPr>
        <p:txBody>
          <a:bodyPr/>
          <a:lstStyle/>
          <a:p>
            <a:pPr>
              <a:defRPr/>
            </a:pPr>
            <a:r>
              <a:rPr lang="ru-RU" sz="22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Понятлив, выдержан и смел, </a:t>
            </a:r>
          </a:p>
          <a:p>
            <a:pPr>
              <a:buNone/>
              <a:defRPr/>
            </a:pPr>
            <a:r>
              <a:rPr lang="ru-RU" sz="22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все умный выполнит терьер.</a:t>
            </a:r>
            <a:r>
              <a:rPr lang="ru-RU" sz="2200" dirty="0" smtClean="0">
                <a:ln/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endParaRPr lang="ru-RU" sz="2400" dirty="0" smtClean="0">
              <a:ln/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n/>
                <a:latin typeface="Times New Roman" pitchFamily="18" charset="0"/>
                <a:cs typeface="Times New Roman" pitchFamily="18" charset="0"/>
              </a:rPr>
              <a:t>Сам с собой устроил гонки  </a:t>
            </a:r>
            <a:br>
              <a:rPr lang="ru-RU" sz="2000" dirty="0" smtClean="0">
                <a:ln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/>
                <a:latin typeface="Times New Roman" pitchFamily="18" charset="0"/>
                <a:cs typeface="Times New Roman" pitchFamily="18" charset="0"/>
              </a:rPr>
              <a:t>то - под кустик, то - под ель </a:t>
            </a:r>
            <a:br>
              <a:rPr lang="ru-RU" sz="2000" dirty="0" smtClean="0">
                <a:ln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/>
                <a:latin typeface="Times New Roman" pitchFamily="18" charset="0"/>
                <a:cs typeface="Times New Roman" pitchFamily="18" charset="0"/>
              </a:rPr>
              <a:t>быстрый, шустрый спаниель</a:t>
            </a:r>
          </a:p>
          <a:p>
            <a:pPr>
              <a:defRPr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>
              <a:defRPr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>
              <a:defRPr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>
              <a:defRPr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>
              <a:defRPr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                                             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Короткие ножки, невинные глазки, </a:t>
            </a:r>
          </a:p>
          <a:p>
            <a:pPr>
              <a:buNone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хитрюжка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притворщик по имени "такса".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:\Работа\Фотографии детский сад\мини= музей\Музей собаки\фото022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 rot="371874">
            <a:off x="3986861" y="356636"/>
            <a:ext cx="4930868" cy="425160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3" descr="H:\Работа\Фотографии детский сад\мини= музей\Музей собаки\фото0220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214282" y="3214686"/>
            <a:ext cx="435771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58">
  <a:themeElements>
    <a:clrScheme name="1 1">
      <a:dk1>
        <a:srgbClr val="000000"/>
      </a:dk1>
      <a:lt1>
        <a:srgbClr val="FFFFFF"/>
      </a:lt1>
      <a:dk2>
        <a:srgbClr val="800000"/>
      </a:dk2>
      <a:lt2>
        <a:srgbClr val="808080"/>
      </a:lt2>
      <a:accent1>
        <a:srgbClr val="FFFF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FCA"/>
      </a:accent5>
      <a:accent6>
        <a:srgbClr val="E70000"/>
      </a:accent6>
      <a:hlink>
        <a:srgbClr val="CC6600"/>
      </a:hlink>
      <a:folHlink>
        <a:srgbClr val="FF6600"/>
      </a:folHlink>
    </a:clrScheme>
    <a:fontScheme name="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 1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FFFF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E70000"/>
        </a:accent6>
        <a:hlink>
          <a:srgbClr val="CC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2">
        <a:dk1>
          <a:srgbClr val="800000"/>
        </a:dk1>
        <a:lt1>
          <a:srgbClr val="FFFFFF"/>
        </a:lt1>
        <a:dk2>
          <a:srgbClr val="660066"/>
        </a:dk2>
        <a:lt2>
          <a:srgbClr val="808080"/>
        </a:lt2>
        <a:accent1>
          <a:srgbClr val="CCCC00"/>
        </a:accent1>
        <a:accent2>
          <a:srgbClr val="FF9900"/>
        </a:accent2>
        <a:accent3>
          <a:srgbClr val="FFFFFF"/>
        </a:accent3>
        <a:accent4>
          <a:srgbClr val="6C0000"/>
        </a:accent4>
        <a:accent5>
          <a:srgbClr val="E2E2AA"/>
        </a:accent5>
        <a:accent6>
          <a:srgbClr val="E78A00"/>
        </a:accent6>
        <a:hlink>
          <a:srgbClr val="CC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 3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FFFF99"/>
        </a:accent1>
        <a:accent2>
          <a:srgbClr val="6633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5C2D00"/>
        </a:accent6>
        <a:hlink>
          <a:srgbClr val="CC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158</Template>
  <TotalTime>102</TotalTime>
  <Words>43</Words>
  <Application>Microsoft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158</vt:lpstr>
      <vt:lpstr>             МИНИ МУЗЕЙ   “НАШИ    ВЕРНЫЕ ДРУЗЬЯ’’ </vt:lpstr>
      <vt:lpstr>Слайд 2</vt:lpstr>
      <vt:lpstr>Слайд 3</vt:lpstr>
      <vt:lpstr>Слайд 4</vt:lpstr>
      <vt:lpstr>Слайд 5</vt:lpstr>
      <vt:lpstr> </vt:lpstr>
      <vt:lpstr>Слайд 7</vt:lpstr>
      <vt:lpstr>Среди всех зверей, однако,    Людям лучший друг – собака.  </vt:lpstr>
      <vt:lpstr>Есть их множество пород…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" МИНИ МУЗЕЙ  ‘’НАШИ ВЕРНЫЕ ДРУЗЬЯ’’ </dc:title>
  <dc:creator>User</dc:creator>
  <cp:lastModifiedBy>User</cp:lastModifiedBy>
  <cp:revision>16</cp:revision>
  <dcterms:created xsi:type="dcterms:W3CDTF">2014-01-28T20:04:01Z</dcterms:created>
  <dcterms:modified xsi:type="dcterms:W3CDTF">2016-02-08T18:30:09Z</dcterms:modified>
</cp:coreProperties>
</file>