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59" r:id="rId5"/>
    <p:sldId id="260" r:id="rId6"/>
    <p:sldId id="267" r:id="rId7"/>
    <p:sldId id="275" r:id="rId8"/>
    <p:sldId id="262" r:id="rId9"/>
    <p:sldId id="270" r:id="rId10"/>
    <p:sldId id="269" r:id="rId11"/>
    <p:sldId id="271" r:id="rId12"/>
    <p:sldId id="263" r:id="rId13"/>
    <p:sldId id="264" r:id="rId14"/>
    <p:sldId id="278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EBF3-6208-4665-B530-8D9450BE45DA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F76CA-86BD-4595-90DF-79E17786A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D7FA-460A-4FE8-A77B-CE1CD896709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1829-956D-4CB8-97CE-082326946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AD1F-6A23-4A45-B808-D82C1B5B0590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23AA-E95B-40AC-AFC1-C72FAE944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CB83-DB5C-4CAD-8C34-94F038373C6F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BE44-A543-4F8F-A02E-DBF60B255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6E14-C553-41F9-80F0-BEBB36B42693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32D1-7387-424C-8136-EA3B89250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AF311-E986-4DF4-ADAB-D882FB0A5D86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856E-E7CC-472A-AAC1-1FFA706EF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C161-7511-4475-9F33-E1E8317C284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C2BC-7A72-4CE2-A978-7504544F6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27D5-E47D-4981-AA9C-2B085C73804C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761D-7896-4522-AC57-B4F1F7DFA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2F1C-316F-4BF8-AD04-958511DA3CC1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9883E-413B-41A7-A341-7CCADDA47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F9B2-66FB-404F-BD34-465415FCBB2D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819D-B0F1-4DB6-8F87-58098DD9B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841D-1DB3-4D4E-AF8C-8DC0A68CB251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C4DB-AC94-4928-A2E4-146C3FE78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9E5238-8B1C-4E17-B466-23C720204E25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C7C766-041C-4B3D-B88F-831FD0C3B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Таня\Всё для сада\Картинки\Зимние забавы\obozy_zimowe_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7500990" cy="4524385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58" y="5000636"/>
            <a:ext cx="87868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«Зимние игры и забавы»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611188" y="5842000"/>
            <a:ext cx="424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3851275" y="6021388"/>
            <a:ext cx="4968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6113" y="0"/>
            <a:ext cx="4611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МКДОУ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Бутурлиновский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детский сад №1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6215082"/>
            <a:ext cx="3929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Воспитатель: Рогачева Л.А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33375"/>
            <a:ext cx="7253288" cy="525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051050" y="5805488"/>
            <a:ext cx="525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Весёлые снежинки - морозные пушинки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Танцуют и смеются, </a:t>
            </a:r>
            <a:r>
              <a:rPr lang="ru-RU" sz="2000" b="1">
                <a:latin typeface="Times New Roman" pitchFamily="18" charset="0"/>
                <a:ea typeface="Calibri" pitchFamily="34" charset="0"/>
              </a:rPr>
              <a:t>в ладошки не даются.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Таня\Всё для сада\Картинки\Зимние забавы\snowba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3374"/>
            <a:ext cx="8143931" cy="609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642910" y="357166"/>
            <a:ext cx="608967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 снежки играем смело,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Ах, какое это дело!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Любим мы морозный день,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</a:rPr>
              <a:t>Нам играть в снежки не лень.</a:t>
            </a:r>
          </a:p>
          <a:p>
            <a:pPr eaLnBrk="0" hangingPunct="0"/>
            <a:endParaRPr lang="ru-RU" sz="2000" dirty="0">
              <a:latin typeface="Times New Roman" pitchFamily="18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5724525" y="2636838"/>
            <a:ext cx="28082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Вся земля в снегу, 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на лыжах бегу, 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 бежишь за мной. 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</a:rPr>
              <a:t> Хорошо в лесу зимой! </a:t>
            </a:r>
          </a:p>
        </p:txBody>
      </p:sp>
      <p:pic>
        <p:nvPicPr>
          <p:cNvPr id="8199" name="Picture 7" descr="C:\Таня\Всё для сада\Картинки\Зимние забавы\cab24ffdae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3375"/>
            <a:ext cx="4791105" cy="624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" descr="C:\Таня\Всё для сада\Картинки\Зимние забавы\image_big_2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33375"/>
            <a:ext cx="6223000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95513" y="5373688"/>
            <a:ext cx="46863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клюшками друг против друга стоят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красном и синем команды ребят.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шлемах, как рыцари, но не робей,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</a:rPr>
              <a:t> Бой здесь учебный – играют в хоккей!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404812"/>
            <a:ext cx="8143932" cy="602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71472" y="571481"/>
            <a:ext cx="56562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прекраснее поры,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зима для детворы!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Таня\Всё для сада\Картинки\Зимние забавы\iStock_000002814710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7142162" cy="5240352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203575" y="5429264"/>
            <a:ext cx="3240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Зимы забав немало, 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Научись ценить их рано.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тогда в ответ Зима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</a:rPr>
              <a:t> Даст здоровье на года!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11560" y="5226784"/>
            <a:ext cx="77768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2" anchor="ctr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Вот веселье, кутерьма,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Подзадорила зима,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И салазки, и коньки,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И весёлые снежки.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Всё кругом белым-бело,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тропинки замело,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слышен звонкий смех.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Праздник ведь, зима – для всех!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Таня\Всё для сада\Картинки\Зимние забавы\_mg_98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7358114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572132" y="5214950"/>
            <a:ext cx="3214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нам Зима пришла,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собой холод принесла.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Слышен смех детворы,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Много игр у Зимы.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C:\Таня\Всё для сада\Картинки\Зимние забавы\0_614e2_45590f70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4746629" cy="650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214942" y="2636838"/>
            <a:ext cx="338930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Дальше всех с горы крутой</a:t>
            </a:r>
          </a:p>
          <a:p>
            <a:pPr eaLnBrk="0" hangingPunct="0"/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Снегокат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несётся мой.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Еду я, не торможу,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Крепко руль в руках держу.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C:\Таня\Всё для сада\Картинки\Зимние забавы\68127504_ves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3374"/>
            <a:ext cx="8215370" cy="6167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1472" y="5000637"/>
            <a:ext cx="64484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Ой, как весело кататься 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Ребятне проворной! 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погуще снег валится, — 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</a:rPr>
              <a:t>Круче будут горки!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:\Таня\Всё для сада\Картинки\Зимние забавы\73533348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3375"/>
            <a:ext cx="8001056" cy="595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5072066" y="4500570"/>
            <a:ext cx="350046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Ледяного блюдца блеск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Станет радостью для всех.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надев свои коньки,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</a:rPr>
              <a:t>Нарезают все круги.</a:t>
            </a:r>
          </a:p>
          <a:p>
            <a:pPr eaLnBrk="0" hangingPunct="0"/>
            <a:endParaRPr lang="ru-RU" dirty="0"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2411413" y="4703763"/>
            <a:ext cx="46450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Чьи руки зимою всех рук горячей?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не у тех, кто сидел у печей,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только у тех, а только у тех,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</a:rPr>
              <a:t>Кто крепко сжимал обжигающий снег,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</a:rPr>
              <a:t>И крепости строил на снежной горе,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</a:rPr>
              <a:t>И снежную бабу лепил во дворе.</a:t>
            </a:r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</a:rPr>
              <a:t>  </a:t>
            </a:r>
            <a:endParaRPr lang="ru-RU" b="1"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44034" name="Picture 2" descr="C:\Таня\Всё для сада\Картинки\Зимние забавы\0_3617b_3f4c23a0_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60350"/>
            <a:ext cx="5761037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C:\Таня\Всё для сада\Картинки\Зимние забавы\komki_bolshie-seva_i_ma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0350"/>
            <a:ext cx="8072494" cy="616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14348" y="4929198"/>
            <a:ext cx="56578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снежные мячи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Катят дружно малыши?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Есть морковка, угольки.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</a:rPr>
              <a:t> Стоят стражники Зимы.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Таня\Всё для сада\Оформление групп\Фоны и рамки\Абстрактные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C:\Таня\Всё для сада\Картинки\Зимние забавы\raduga-pict.narod.ru_w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57166"/>
            <a:ext cx="4319588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859338" y="2276475"/>
            <a:ext cx="42846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Раскраснелась детвора -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Накатала три шара!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на друга их сложили,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</a:rPr>
              <a:t>Сверху шапку водрузили.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</a:rPr>
              <a:t>Нос — морковка, уголь — глазки,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</a:rPr>
              <a:t>Снеговик из детской сказки!</a:t>
            </a:r>
          </a:p>
          <a:p>
            <a:pPr eaLnBrk="0" hangingPunct="0"/>
            <a:endParaRPr lang="ru-RU" dirty="0"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374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Garamond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47</cp:revision>
  <dcterms:created xsi:type="dcterms:W3CDTF">2013-01-13T17:48:24Z</dcterms:created>
  <dcterms:modified xsi:type="dcterms:W3CDTF">2016-03-01T20:19:09Z</dcterms:modified>
</cp:coreProperties>
</file>