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0" r:id="rId6"/>
    <p:sldId id="262" r:id="rId7"/>
    <p:sldId id="261" r:id="rId8"/>
    <p:sldId id="272" r:id="rId9"/>
    <p:sldId id="271" r:id="rId10"/>
    <p:sldId id="273" r:id="rId11"/>
    <p:sldId id="274" r:id="rId12"/>
    <p:sldId id="264" r:id="rId13"/>
    <p:sldId id="266" r:id="rId14"/>
    <p:sldId id="268" r:id="rId15"/>
    <p:sldId id="269" r:id="rId16"/>
    <p:sldId id="27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ADC4-2490-498B-818D-20C391B2640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A01B-237F-48D2-BECF-6D2084DE9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C11F-C822-44A3-94BE-DAE716D0340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5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3EA76-0A0E-49B6-9220-27E7ACC7C5B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C75148-431F-4523-88AF-4D4C87D77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8;\Desktop\&#1055;&#1086;&#1076;&#1089;&#1085;&#1077;&#1078;&#1085;&#1080;&#1082;\&#1087;&#1086;&#1076;&#1089;&#1085;&#1077;&#1078;&#1085;&#1080;&#1082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ublic\Music\Sample%20Music\Sleep%20Away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8;\Desktop\&#1055;&#1086;&#1076;&#1089;&#1085;&#1077;&#1078;&#1085;&#1080;&#1082;\&#1042;&#1045;&#1057;&#1053;&#1040;.mp4.mpe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6;&#1088;\Desktop\&#1055;&#1086;&#1076;&#1089;&#1085;&#1077;&#1078;&#1085;&#1080;&#1082;\12.mesyacev.avi_1.mpe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5486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Конкурс электронных презентаций</a:t>
            </a:r>
          </a:p>
          <a:p>
            <a:pPr algn="ctr"/>
            <a:r>
              <a:rPr lang="ru-RU" sz="2400" dirty="0" smtClean="0"/>
              <a:t>«Тематические слайд-презентации </a:t>
            </a:r>
          </a:p>
          <a:p>
            <a:pPr algn="ctr"/>
            <a:r>
              <a:rPr lang="ru-RU" sz="2400" dirty="0" smtClean="0"/>
              <a:t>как источник информации  и наглядности </a:t>
            </a:r>
          </a:p>
          <a:p>
            <a:pPr algn="ctr"/>
            <a:r>
              <a:rPr lang="ru-RU" sz="2400" dirty="0" smtClean="0"/>
              <a:t>в образовательном процессе»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2862599"/>
            <a:ext cx="7704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Иванова Лариса Николаевна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400" i="1" dirty="0"/>
              <a:t>в</a:t>
            </a:r>
            <a:r>
              <a:rPr lang="ru-RU" sz="2400" i="1" dirty="0" smtClean="0"/>
              <a:t>оспитатель  </a:t>
            </a:r>
            <a:r>
              <a:rPr lang="en-US" sz="2400" i="1" dirty="0" smtClean="0"/>
              <a:t>I</a:t>
            </a:r>
            <a:r>
              <a:rPr lang="ru-RU" sz="2400" i="1" dirty="0" smtClean="0"/>
              <a:t>-ой квалификационной категории</a:t>
            </a:r>
          </a:p>
          <a:p>
            <a:pPr algn="ctr"/>
            <a:r>
              <a:rPr lang="ru-RU" sz="2400" i="1" dirty="0"/>
              <a:t>л</a:t>
            </a:r>
            <a:r>
              <a:rPr lang="ru-RU" sz="2400" i="1" dirty="0" smtClean="0"/>
              <a:t>огопедическая группа №12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9644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подснежн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а\Pictures\на пол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6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а\Pictures\красная кни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5000628" cy="63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ара\Pictures\л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4754" r="8322" b="7889"/>
          <a:stretch/>
        </p:blipFill>
        <p:spPr bwMode="auto">
          <a:xfrm>
            <a:off x="5715008" y="1928801"/>
            <a:ext cx="2928958" cy="405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57166"/>
            <a:ext cx="3286148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Я, из Красной книги.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94928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Прошу защиты!</a:t>
            </a:r>
            <a:endParaRPr lang="ru-RU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C:\Users\Светлана\Pictures\подснеж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" y="1142984"/>
            <a:ext cx="9144026" cy="5715016"/>
          </a:xfrm>
          <a:prstGeom prst="rect">
            <a:avLst/>
          </a:prstGeom>
          <a:noFill/>
        </p:spPr>
      </p:pic>
      <p:pic>
        <p:nvPicPr>
          <p:cNvPr id="3079" name="Picture 7" descr="C:\Users\Светлана\Pictures\подснеж\подснежник\vesna-i-podsnejn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5" y="3071810"/>
            <a:ext cx="288430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ра\Pictures\ап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8797"/>
            <a:ext cx="2203360" cy="22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ара\Pictures\в горшк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98797"/>
            <a:ext cx="1944216" cy="22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Лара\Pictures\вырезани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r="12464"/>
          <a:stretch/>
        </p:blipFill>
        <p:spPr bwMode="auto">
          <a:xfrm>
            <a:off x="3347864" y="740781"/>
            <a:ext cx="2232248" cy="20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Лара\Pictures\леп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5253" r="12092" b="3317"/>
          <a:stretch/>
        </p:blipFill>
        <p:spPr bwMode="auto">
          <a:xfrm>
            <a:off x="902824" y="740780"/>
            <a:ext cx="1508936" cy="20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Лара\Pictures\оригам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4500" r="4236" b="12888"/>
          <a:stretch/>
        </p:blipFill>
        <p:spPr bwMode="auto">
          <a:xfrm>
            <a:off x="6444208" y="535336"/>
            <a:ext cx="2232248" cy="22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Лара\Pictures\подел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5475" r="16572" b="17057"/>
          <a:stretch/>
        </p:blipFill>
        <p:spPr bwMode="auto">
          <a:xfrm>
            <a:off x="3361999" y="4015359"/>
            <a:ext cx="2232248" cy="22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6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ара\Pictures\р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99"/>
            <a:ext cx="8640960" cy="60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9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ра\Pictures\поздр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9" y="548680"/>
            <a:ext cx="804782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4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Использованные источники:</a:t>
            </a:r>
          </a:p>
          <a:p>
            <a:endParaRPr lang="ru-RU" dirty="0" smtClean="0"/>
          </a:p>
          <a:p>
            <a:r>
              <a:rPr lang="ru-RU" dirty="0" smtClean="0"/>
              <a:t>www.calend.ru </a:t>
            </a:r>
            <a:r>
              <a:rPr lang="ru-RU" dirty="0"/>
              <a:t>› Международные праздники</a:t>
            </a:r>
          </a:p>
          <a:p>
            <a:r>
              <a:rPr lang="ru-RU" dirty="0"/>
              <a:t>www.logoslovo.ru/forum/all/topic_11856/</a:t>
            </a:r>
          </a:p>
          <a:p>
            <a:r>
              <a:rPr lang="ru-RU" dirty="0"/>
              <a:t>www.rosbalt.ru/style/2013/04/19/1119816.html</a:t>
            </a:r>
          </a:p>
          <a:p>
            <a:r>
              <a:rPr lang="ru-RU" dirty="0"/>
              <a:t>www.nicolaspark.ru/pages/pages100315-leg-pervozvet.html</a:t>
            </a:r>
          </a:p>
          <a:p>
            <a:r>
              <a:rPr lang="ru-RU" dirty="0"/>
              <a:t>floribunda.ru/?</a:t>
            </a:r>
            <a:r>
              <a:rPr lang="ru-RU" dirty="0" smtClean="0"/>
              <a:t>a=65</a:t>
            </a:r>
            <a:endParaRPr lang="ru-RU" dirty="0"/>
          </a:p>
          <a:p>
            <a:r>
              <a:rPr lang="ru-RU" dirty="0" err="1"/>
              <a:t>С.И.Ожегов</a:t>
            </a:r>
            <a:r>
              <a:rPr lang="ru-RU" dirty="0"/>
              <a:t>, </a:t>
            </a:r>
            <a:r>
              <a:rPr lang="ru-RU" dirty="0" err="1"/>
              <a:t>Н.Ю.Шведова</a:t>
            </a:r>
            <a:r>
              <a:rPr lang="ru-RU" dirty="0"/>
              <a:t>. Толковый словарь  Издательство "</a:t>
            </a:r>
            <a:r>
              <a:rPr lang="ru-RU" dirty="0" err="1"/>
              <a:t>Азъ</a:t>
            </a:r>
            <a:r>
              <a:rPr lang="ru-RU" dirty="0"/>
              <a:t>", 1992</a:t>
            </a:r>
          </a:p>
          <a:p>
            <a:r>
              <a:rPr lang="ru-RU" dirty="0"/>
              <a:t>www.ozhegov.org/</a:t>
            </a:r>
          </a:p>
          <a:p>
            <a:r>
              <a:rPr lang="ru-RU" dirty="0" err="1"/>
              <a:t>С.Я.Маршак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Двеннадцать</a:t>
            </a:r>
            <a:r>
              <a:rPr lang="ru-RU" dirty="0" smtClean="0"/>
              <a:t> </a:t>
            </a:r>
            <a:r>
              <a:rPr lang="ru-RU" dirty="0"/>
              <a:t>месяцев</a:t>
            </a:r>
          </a:p>
          <a:p>
            <a:r>
              <a:rPr lang="ru-RU" dirty="0"/>
              <a:t>www.youtube.com/watch?v=oY2znksZh-A</a:t>
            </a:r>
          </a:p>
        </p:txBody>
      </p:sp>
    </p:spTree>
    <p:extLst>
      <p:ext uri="{BB962C8B-B14F-4D97-AF65-F5344CB8AC3E}">
        <p14:creationId xmlns:p14="http://schemas.microsoft.com/office/powerpoint/2010/main" val="420380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50006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ВЕСНА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8" name="Picture 4" descr="http://im3-tub-ru.yandex.net/i?id=344135231-46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6541523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СНА.mp4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357354" y="0"/>
            <a:ext cx="12358731" cy="6951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а\Pictures\весн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9488"/>
            <a:ext cx="8643998" cy="6625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53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а\Pictures\мать -и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73630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Лара\Pictures\кроку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4754" b="18805"/>
          <a:stretch/>
        </p:blipFill>
        <p:spPr bwMode="auto">
          <a:xfrm>
            <a:off x="6357950" y="1000108"/>
            <a:ext cx="258682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Лара\Pictures\подсн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6608" r="23569" b="10962"/>
          <a:stretch/>
        </p:blipFill>
        <p:spPr bwMode="auto">
          <a:xfrm>
            <a:off x="240276" y="3813477"/>
            <a:ext cx="2736305" cy="256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Лара\Pictures\пролес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766744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28794" y="274638"/>
            <a:ext cx="4643470" cy="582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metist " pitchFamily="2" charset="0"/>
                <a:ea typeface="+mj-ea"/>
                <a:cs typeface="+mj-cs"/>
              </a:rPr>
              <a:t>ПЕРВОЦВЕТЫ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ор\Desktop\Подснежник\приму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89040"/>
            <a:ext cx="2160240" cy="28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р\Desktop\Подснежник\медун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196752"/>
            <a:ext cx="317789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62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metist " pitchFamily="2" charset="0"/>
              </a:rPr>
              <a:t>Месяц апрель - месяц подснежника </a:t>
            </a:r>
            <a:endParaRPr lang="ru-RU" sz="3200" dirty="0"/>
          </a:p>
        </p:txBody>
      </p:sp>
      <p:pic>
        <p:nvPicPr>
          <p:cNvPr id="8" name="Picture 2" descr="C:\Users\vtina\Desktop\denpodsnezhnika_1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993920"/>
            <a:ext cx="4257748" cy="5435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Лара\Pictures\подсн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6608" r="23569" b="10962"/>
          <a:stretch/>
        </p:blipFill>
        <p:spPr bwMode="auto">
          <a:xfrm>
            <a:off x="1214414" y="891464"/>
            <a:ext cx="6357950" cy="5966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Pictures\подснеж\подснежник\yunye-podsnejn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1214422"/>
            <a:ext cx="7524005" cy="564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.mesyacev.avi_1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520859" cy="6177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4-tub-ru.yandex.net/i?id=165249168-71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700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подснеж\подснежник\vesna-i-podsnej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&quot;Флора&quot; * Санкт-Петербург * Летний 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943" y="1643026"/>
            <a:ext cx="2168057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75</Words>
  <Application>Microsoft Office PowerPoint</Application>
  <PresentationFormat>Экран (4:3)</PresentationFormat>
  <Paragraphs>26</Paragraphs>
  <Slides>17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Месяц апрель - месяц подснежника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Я, из Красной книги.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</dc:creator>
  <cp:lastModifiedBy>Лара</cp:lastModifiedBy>
  <cp:revision>26</cp:revision>
  <dcterms:created xsi:type="dcterms:W3CDTF">2014-04-17T12:51:44Z</dcterms:created>
  <dcterms:modified xsi:type="dcterms:W3CDTF">2015-10-15T21:08:29Z</dcterms:modified>
</cp:coreProperties>
</file>