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5" r:id="rId5"/>
    <p:sldId id="256" r:id="rId6"/>
    <p:sldId id="257" r:id="rId7"/>
    <p:sldId id="259" r:id="rId8"/>
    <p:sldId id="260" r:id="rId9"/>
    <p:sldId id="26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CF6E-42FA-40F9-A798-42CC3AFC70AF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D6C9-22ED-4C22-A727-C97E84EFC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C:\Documents%20and%20Settings\Admin\&#1056;&#1072;&#1073;&#1086;&#1095;&#1080;&#1081;%20&#1089;&#1090;&#1086;&#1083;\&#1075;&#1086;&#1083;&#1086;&#1089;&#1072;\Golosa-ptic-dyatel(muzofon.com).mp3" TargetMode="External"/><Relationship Id="rId7" Type="http://schemas.microsoft.com/office/2007/relationships/hdphoto" Target="../media/hdphoto1.wdp"/><Relationship Id="rId2" Type="http://schemas.openxmlformats.org/officeDocument/2006/relationships/audio" Target="file:///C:\Documents%20and%20Settings\Admin\&#1056;&#1072;&#1073;&#1086;&#1095;&#1080;&#1081;%20&#1089;&#1090;&#1086;&#1083;\&#1075;&#1086;&#1083;&#1086;&#1089;&#1072;\Golosa-ptic-Seraya-vorona(muzofon.com).mp3" TargetMode="External"/><Relationship Id="rId1" Type="http://schemas.openxmlformats.org/officeDocument/2006/relationships/audio" Target="file:///C:\Documents%20and%20Settings\Admin\&#1056;&#1072;&#1073;&#1086;&#1095;&#1080;&#1081;%20&#1089;&#1090;&#1086;&#1083;\&#1075;&#1086;&#1083;&#1086;&#1089;&#1072;\sinica-b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88" y="5733256"/>
            <a:ext cx="367799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Наступи́ла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зима́.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6" y="-1"/>
            <a:ext cx="9175066" cy="6861287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9512" y="465994"/>
            <a:ext cx="2736304" cy="1029468"/>
          </a:xfrm>
          <a:prstGeom prst="wedgeRoundRectCallout">
            <a:avLst>
              <a:gd name="adj1" fmla="val 57328"/>
              <a:gd name="adj2" fmla="val 1734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СПАСИБО ВАМ, РЕБЯТА!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01" y="0"/>
            <a:ext cx="9176101" cy="6891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82" y="6273225"/>
            <a:ext cx="488261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Алеша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сде́лал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ко̅рму́шку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12" y="5780782"/>
            <a:ext cx="904828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пове́сил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ко̅рму́шку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де́рево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̄.</a:t>
            </a: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Насы́пал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кро́шек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се́мечек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крупу́.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3"/>
            <a:ext cx="9144000" cy="6715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2717"/>
            <a:ext cx="9144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ко̅рму́шку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прилете́ли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во̅ро̅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бьи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сини́цы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снегири́.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Пти́цы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клева́ли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корм.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 descr="Голуб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1276350" cy="942976"/>
          </a:xfrm>
          <a:prstGeom prst="rect">
            <a:avLst/>
          </a:prstGeom>
          <a:noFill/>
        </p:spPr>
      </p:pic>
      <p:pic>
        <p:nvPicPr>
          <p:cNvPr id="4100" name="Picture 4" descr="Голуб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957512"/>
            <a:ext cx="1276350" cy="942976"/>
          </a:xfrm>
          <a:prstGeom prst="rect">
            <a:avLst/>
          </a:prstGeom>
          <a:noFill/>
        </p:spPr>
      </p:pic>
      <p:pic>
        <p:nvPicPr>
          <p:cNvPr id="4102" name="Picture 6" descr="Голуб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1276350" cy="942976"/>
          </a:xfrm>
          <a:prstGeom prst="rect">
            <a:avLst/>
          </a:prstGeom>
          <a:noFill/>
        </p:spPr>
      </p:pic>
      <p:pic>
        <p:nvPicPr>
          <p:cNvPr id="4104" name="Picture 8" descr="Голубь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877392"/>
            <a:ext cx="1276350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7 -0.34135 L 0.21267 -0.34135 C 0.26875 -0.34135 0.33767 -0.24954 0.33767 -0.17484 L 0.33767 -0.0083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9988"/>
          </a:xfrm>
          <a:prstGeom prst="rect">
            <a:avLst/>
          </a:prstGeom>
        </p:spPr>
      </p:pic>
      <p:pic>
        <p:nvPicPr>
          <p:cNvPr id="4" name="Рисунок 3" descr="Зимующие птицы. Задания и игры для детей.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2" b="93289" l="6250" r="40402">
                        <a14:backgroundMark x1="16071" y1="21477" x2="7589" y2="40268"/>
                        <a14:backgroundMark x1="6696" y1="55705" x2="27679" y2="70805"/>
                        <a14:backgroundMark x1="27679" y1="72483" x2="31920" y2="91275"/>
                        <a14:backgroundMark x1="15179" y1="22148" x2="4241" y2="18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363" r="60045" b="5369"/>
          <a:stretch/>
        </p:blipFill>
        <p:spPr bwMode="auto">
          <a:xfrm>
            <a:off x="5724128" y="2796149"/>
            <a:ext cx="2952327" cy="4061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Сравнение сороки и вороны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25" b="59396" l="3125" r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" t="6377" r="44419" b="39932"/>
          <a:stretch/>
        </p:blipFill>
        <p:spPr bwMode="auto">
          <a:xfrm>
            <a:off x="-180528" y="3531672"/>
            <a:ext cx="2771800" cy="2258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inica-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357686" y="6215082"/>
            <a:ext cx="304800" cy="304800"/>
          </a:xfrm>
          <a:prstGeom prst="rect">
            <a:avLst/>
          </a:prstGeom>
        </p:spPr>
      </p:pic>
      <p:pic>
        <p:nvPicPr>
          <p:cNvPr id="11" name="Golosa-ptic-Seraya-voron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  <p:pic>
        <p:nvPicPr>
          <p:cNvPr id="12" name="Golosa-ptic-dyatel(muzofon.com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871540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4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" y="0"/>
            <a:ext cx="91454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49</Words>
  <Application>Microsoft Office PowerPoint</Application>
  <PresentationFormat>Экран (4:3)</PresentationFormat>
  <Paragraphs>7</Paragraphs>
  <Slides>10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IskIn</dc:creator>
  <cp:lastModifiedBy>admin</cp:lastModifiedBy>
  <cp:revision>39</cp:revision>
  <dcterms:created xsi:type="dcterms:W3CDTF">2015-02-24T12:21:31Z</dcterms:created>
  <dcterms:modified xsi:type="dcterms:W3CDTF">2015-09-20T18:22:43Z</dcterms:modified>
</cp:coreProperties>
</file>